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1" r:id="rId2"/>
    <p:sldId id="1098" r:id="rId3"/>
    <p:sldId id="369" r:id="rId4"/>
    <p:sldId id="323" r:id="rId5"/>
    <p:sldId id="482" r:id="rId6"/>
    <p:sldId id="41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bir Kader" userId="beefe330-be62-4058-bbfa-9a36da0385b3" providerId="ADAL" clId="{40A148B1-5B80-4C2F-B37A-E3E04290B03E}"/>
    <pc:docChg chg="custSel modSld">
      <pc:chgData name="Nibir Kader" userId="beefe330-be62-4058-bbfa-9a36da0385b3" providerId="ADAL" clId="{40A148B1-5B80-4C2F-B37A-E3E04290B03E}" dt="2025-01-29T06:32:14.429" v="7" actId="1076"/>
      <pc:docMkLst>
        <pc:docMk/>
      </pc:docMkLst>
      <pc:sldChg chg="addSp delSp modSp mod">
        <pc:chgData name="Nibir Kader" userId="beefe330-be62-4058-bbfa-9a36da0385b3" providerId="ADAL" clId="{40A148B1-5B80-4C2F-B37A-E3E04290B03E}" dt="2025-01-29T06:32:14.429" v="7" actId="1076"/>
        <pc:sldMkLst>
          <pc:docMk/>
          <pc:sldMk cId="2213964225" sldId="311"/>
        </pc:sldMkLst>
        <pc:spChg chg="mod">
          <ac:chgData name="Nibir Kader" userId="beefe330-be62-4058-bbfa-9a36da0385b3" providerId="ADAL" clId="{40A148B1-5B80-4C2F-B37A-E3E04290B03E}" dt="2025-01-29T06:30:34.897" v="1" actId="20577"/>
          <ac:spMkLst>
            <pc:docMk/>
            <pc:sldMk cId="2213964225" sldId="311"/>
            <ac:spMk id="4" creationId="{00000000-0000-0000-0000-000000000000}"/>
          </ac:spMkLst>
        </pc:spChg>
        <pc:spChg chg="mod">
          <ac:chgData name="Nibir Kader" userId="beefe330-be62-4058-bbfa-9a36da0385b3" providerId="ADAL" clId="{40A148B1-5B80-4C2F-B37A-E3E04290B03E}" dt="2025-01-29T06:30:54.713" v="2" actId="20577"/>
          <ac:spMkLst>
            <pc:docMk/>
            <pc:sldMk cId="2213964225" sldId="311"/>
            <ac:spMk id="6" creationId="{00000000-0000-0000-0000-000000000000}"/>
          </ac:spMkLst>
        </pc:spChg>
        <pc:spChg chg="del">
          <ac:chgData name="Nibir Kader" userId="beefe330-be62-4058-bbfa-9a36da0385b3" providerId="ADAL" clId="{40A148B1-5B80-4C2F-B37A-E3E04290B03E}" dt="2025-01-29T06:31:31.841" v="4" actId="478"/>
          <ac:spMkLst>
            <pc:docMk/>
            <pc:sldMk cId="2213964225" sldId="311"/>
            <ac:spMk id="7" creationId="{42F150B0-7C34-4D5A-BC62-6D10D1951995}"/>
          </ac:spMkLst>
        </pc:spChg>
        <pc:spChg chg="del">
          <ac:chgData name="Nibir Kader" userId="beefe330-be62-4058-bbfa-9a36da0385b3" providerId="ADAL" clId="{40A148B1-5B80-4C2F-B37A-E3E04290B03E}" dt="2025-01-29T06:31:31.841" v="4" actId="478"/>
          <ac:spMkLst>
            <pc:docMk/>
            <pc:sldMk cId="2213964225" sldId="311"/>
            <ac:spMk id="8" creationId="{F68786DC-B1C4-4E84-AC7C-449639FA3FF1}"/>
          </ac:spMkLst>
        </pc:spChg>
        <pc:spChg chg="del">
          <ac:chgData name="Nibir Kader" userId="beefe330-be62-4058-bbfa-9a36da0385b3" providerId="ADAL" clId="{40A148B1-5B80-4C2F-B37A-E3E04290B03E}" dt="2025-01-29T06:31:31.841" v="4" actId="478"/>
          <ac:spMkLst>
            <pc:docMk/>
            <pc:sldMk cId="2213964225" sldId="311"/>
            <ac:spMk id="9" creationId="{33768D50-D9BD-44B5-AD68-0E78FC45AB06}"/>
          </ac:spMkLst>
        </pc:spChg>
        <pc:spChg chg="del">
          <ac:chgData name="Nibir Kader" userId="beefe330-be62-4058-bbfa-9a36da0385b3" providerId="ADAL" clId="{40A148B1-5B80-4C2F-B37A-E3E04290B03E}" dt="2025-01-29T06:31:31.841" v="4" actId="478"/>
          <ac:spMkLst>
            <pc:docMk/>
            <pc:sldMk cId="2213964225" sldId="311"/>
            <ac:spMk id="10" creationId="{6F6CAFC5-588E-41B7-8D59-C71118D29C19}"/>
          </ac:spMkLst>
        </pc:spChg>
        <pc:picChg chg="add mod">
          <ac:chgData name="Nibir Kader" userId="beefe330-be62-4058-bbfa-9a36da0385b3" providerId="ADAL" clId="{40A148B1-5B80-4C2F-B37A-E3E04290B03E}" dt="2025-01-29T06:32:14.429" v="7" actId="1076"/>
          <ac:picMkLst>
            <pc:docMk/>
            <pc:sldMk cId="2213964225" sldId="311"/>
            <ac:picMk id="3" creationId="{987A9D84-4851-E6E3-763D-EEB9C97559CC}"/>
          </ac:picMkLst>
        </pc:picChg>
        <pc:picChg chg="del">
          <ac:chgData name="Nibir Kader" userId="beefe330-be62-4058-bbfa-9a36da0385b3" providerId="ADAL" clId="{40A148B1-5B80-4C2F-B37A-E3E04290B03E}" dt="2025-01-29T06:31:29.166" v="3" actId="478"/>
          <ac:picMkLst>
            <pc:docMk/>
            <pc:sldMk cId="2213964225" sldId="311"/>
            <ac:picMk id="12" creationId="{EA332D63-B7BE-404D-A1BC-E49D80EB656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384560-2F9D-405B-AAF3-A22A904FC53D}" type="datetimeFigureOut">
              <a:rPr lang="en-US" smtClean="0"/>
              <a:t>1/29/2025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EEB3F9-CA0F-4AE2-BBD2-41F41972BBCA}" type="slidenum">
              <a:rPr lang="en-US" smtClean="0"/>
              <a:t>‹#›</a:t>
            </a:fld>
            <a:endParaRPr lang="en-US"/>
          </a:p>
        </p:txBody>
      </p:sp>
    </p:spTree>
    <p:extLst>
      <p:ext uri="{BB962C8B-B14F-4D97-AF65-F5344CB8AC3E}">
        <p14:creationId xmlns:p14="http://schemas.microsoft.com/office/powerpoint/2010/main" val="155426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37C10A6-D020-9D41-932F-266CC45D1683}" type="slidenum">
              <a:rPr lang="en-US" smtClean="0"/>
              <a:pPr/>
              <a:t>1</a:t>
            </a:fld>
            <a:endParaRPr lang="en-US"/>
          </a:p>
        </p:txBody>
      </p:sp>
    </p:spTree>
    <p:extLst>
      <p:ext uri="{BB962C8B-B14F-4D97-AF65-F5344CB8AC3E}">
        <p14:creationId xmlns:p14="http://schemas.microsoft.com/office/powerpoint/2010/main" val="3183890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37C10A6-D020-9D41-932F-266CC45D1683}" type="slidenum">
              <a:rPr lang="en-US" smtClean="0"/>
              <a:pPr/>
              <a:t>2</a:t>
            </a:fld>
            <a:endParaRPr lang="en-US"/>
          </a:p>
        </p:txBody>
      </p:sp>
    </p:spTree>
    <p:extLst>
      <p:ext uri="{BB962C8B-B14F-4D97-AF65-F5344CB8AC3E}">
        <p14:creationId xmlns:p14="http://schemas.microsoft.com/office/powerpoint/2010/main" val="445925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37C10A6-D020-9D41-932F-266CC45D1683}" type="slidenum">
              <a:rPr lang="en-US" smtClean="0"/>
              <a:pPr/>
              <a:t>3</a:t>
            </a:fld>
            <a:endParaRPr lang="en-US"/>
          </a:p>
        </p:txBody>
      </p:sp>
    </p:spTree>
    <p:extLst>
      <p:ext uri="{BB962C8B-B14F-4D97-AF65-F5344CB8AC3E}">
        <p14:creationId xmlns:p14="http://schemas.microsoft.com/office/powerpoint/2010/main" val="1500060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7C10A6-D020-9D41-932F-266CC45D1683}"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603868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B43DB-E958-4BBB-B108-AA289A179E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85FAEE-2A9B-4C80-B57A-34A2F9C2D9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74F4C40-496D-4E1D-9824-B76B9A8E3711}"/>
              </a:ext>
            </a:extLst>
          </p:cNvPr>
          <p:cNvSpPr>
            <a:spLocks noGrp="1"/>
          </p:cNvSpPr>
          <p:nvPr>
            <p:ph type="dt" sz="half" idx="10"/>
          </p:nvPr>
        </p:nvSpPr>
        <p:spPr/>
        <p:txBody>
          <a:bodyPr/>
          <a:lstStyle/>
          <a:p>
            <a:fld id="{DA660809-9A03-4A0B-A829-193391D823FB}" type="datetimeFigureOut">
              <a:rPr lang="en-US" smtClean="0"/>
              <a:t>1/29/2025</a:t>
            </a:fld>
            <a:endParaRPr lang="en-US"/>
          </a:p>
        </p:txBody>
      </p:sp>
      <p:sp>
        <p:nvSpPr>
          <p:cNvPr id="5" name="Footer Placeholder 4">
            <a:extLst>
              <a:ext uri="{FF2B5EF4-FFF2-40B4-BE49-F238E27FC236}">
                <a16:creationId xmlns:a16="http://schemas.microsoft.com/office/drawing/2014/main" id="{30DD7EEC-F360-4EBE-9197-6A9DD38F09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E38EF6-F4FE-456B-9E67-2D59EA649873}"/>
              </a:ext>
            </a:extLst>
          </p:cNvPr>
          <p:cNvSpPr>
            <a:spLocks noGrp="1"/>
          </p:cNvSpPr>
          <p:nvPr>
            <p:ph type="sldNum" sz="quarter" idx="12"/>
          </p:nvPr>
        </p:nvSpPr>
        <p:spPr/>
        <p:txBody>
          <a:bodyPr/>
          <a:lstStyle/>
          <a:p>
            <a:fld id="{3B102BA6-3513-4C03-A252-FB1650AF93D1}" type="slidenum">
              <a:rPr lang="en-US" smtClean="0"/>
              <a:t>‹#›</a:t>
            </a:fld>
            <a:endParaRPr lang="en-US"/>
          </a:p>
        </p:txBody>
      </p:sp>
    </p:spTree>
    <p:extLst>
      <p:ext uri="{BB962C8B-B14F-4D97-AF65-F5344CB8AC3E}">
        <p14:creationId xmlns:p14="http://schemas.microsoft.com/office/powerpoint/2010/main" val="2821643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EA4B6-DCD5-45BC-A369-2FD2420816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FE5867B-D0BC-4325-8053-22C430D0F5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123B73-3601-434A-954F-49C9CCCA9618}"/>
              </a:ext>
            </a:extLst>
          </p:cNvPr>
          <p:cNvSpPr>
            <a:spLocks noGrp="1"/>
          </p:cNvSpPr>
          <p:nvPr>
            <p:ph type="dt" sz="half" idx="10"/>
          </p:nvPr>
        </p:nvSpPr>
        <p:spPr/>
        <p:txBody>
          <a:bodyPr/>
          <a:lstStyle/>
          <a:p>
            <a:fld id="{DA660809-9A03-4A0B-A829-193391D823FB}" type="datetimeFigureOut">
              <a:rPr lang="en-US" smtClean="0"/>
              <a:t>1/29/2025</a:t>
            </a:fld>
            <a:endParaRPr lang="en-US"/>
          </a:p>
        </p:txBody>
      </p:sp>
      <p:sp>
        <p:nvSpPr>
          <p:cNvPr id="5" name="Footer Placeholder 4">
            <a:extLst>
              <a:ext uri="{FF2B5EF4-FFF2-40B4-BE49-F238E27FC236}">
                <a16:creationId xmlns:a16="http://schemas.microsoft.com/office/drawing/2014/main" id="{532E5682-DC25-4250-A732-A02C6B53B9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D82975-C47D-4DB7-9BBC-CC55A6B387CE}"/>
              </a:ext>
            </a:extLst>
          </p:cNvPr>
          <p:cNvSpPr>
            <a:spLocks noGrp="1"/>
          </p:cNvSpPr>
          <p:nvPr>
            <p:ph type="sldNum" sz="quarter" idx="12"/>
          </p:nvPr>
        </p:nvSpPr>
        <p:spPr/>
        <p:txBody>
          <a:bodyPr/>
          <a:lstStyle/>
          <a:p>
            <a:fld id="{3B102BA6-3513-4C03-A252-FB1650AF93D1}" type="slidenum">
              <a:rPr lang="en-US" smtClean="0"/>
              <a:t>‹#›</a:t>
            </a:fld>
            <a:endParaRPr lang="en-US"/>
          </a:p>
        </p:txBody>
      </p:sp>
    </p:spTree>
    <p:extLst>
      <p:ext uri="{BB962C8B-B14F-4D97-AF65-F5344CB8AC3E}">
        <p14:creationId xmlns:p14="http://schemas.microsoft.com/office/powerpoint/2010/main" val="1622262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4D39C8-16ED-45C8-BB79-E9E3EB0A72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F94CFFC-7D26-4621-A70C-6B78955B1A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7D58B2-7280-422C-BCE9-348B7C6837D9}"/>
              </a:ext>
            </a:extLst>
          </p:cNvPr>
          <p:cNvSpPr>
            <a:spLocks noGrp="1"/>
          </p:cNvSpPr>
          <p:nvPr>
            <p:ph type="dt" sz="half" idx="10"/>
          </p:nvPr>
        </p:nvSpPr>
        <p:spPr/>
        <p:txBody>
          <a:bodyPr/>
          <a:lstStyle/>
          <a:p>
            <a:fld id="{DA660809-9A03-4A0B-A829-193391D823FB}" type="datetimeFigureOut">
              <a:rPr lang="en-US" smtClean="0"/>
              <a:t>1/29/2025</a:t>
            </a:fld>
            <a:endParaRPr lang="en-US"/>
          </a:p>
        </p:txBody>
      </p:sp>
      <p:sp>
        <p:nvSpPr>
          <p:cNvPr id="5" name="Footer Placeholder 4">
            <a:extLst>
              <a:ext uri="{FF2B5EF4-FFF2-40B4-BE49-F238E27FC236}">
                <a16:creationId xmlns:a16="http://schemas.microsoft.com/office/drawing/2014/main" id="{115E5A8D-2013-4284-995B-C0E0723F77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CDBA55-4F0F-4928-9F1A-2648557C4BBD}"/>
              </a:ext>
            </a:extLst>
          </p:cNvPr>
          <p:cNvSpPr>
            <a:spLocks noGrp="1"/>
          </p:cNvSpPr>
          <p:nvPr>
            <p:ph type="sldNum" sz="quarter" idx="12"/>
          </p:nvPr>
        </p:nvSpPr>
        <p:spPr/>
        <p:txBody>
          <a:bodyPr/>
          <a:lstStyle/>
          <a:p>
            <a:fld id="{3B102BA6-3513-4C03-A252-FB1650AF93D1}" type="slidenum">
              <a:rPr lang="en-US" smtClean="0"/>
              <a:t>‹#›</a:t>
            </a:fld>
            <a:endParaRPr lang="en-US"/>
          </a:p>
        </p:txBody>
      </p:sp>
    </p:spTree>
    <p:extLst>
      <p:ext uri="{BB962C8B-B14F-4D97-AF65-F5344CB8AC3E}">
        <p14:creationId xmlns:p14="http://schemas.microsoft.com/office/powerpoint/2010/main" val="388426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general text/media">
    <p:spTree>
      <p:nvGrpSpPr>
        <p:cNvPr id="1" name=""/>
        <p:cNvGrpSpPr/>
        <p:nvPr/>
      </p:nvGrpSpPr>
      <p:grpSpPr>
        <a:xfrm>
          <a:off x="0" y="0"/>
          <a:ext cx="0" cy="0"/>
          <a:chOff x="0" y="0"/>
          <a:chExt cx="0" cy="0"/>
        </a:xfrm>
      </p:grpSpPr>
      <p:sp>
        <p:nvSpPr>
          <p:cNvPr id="8" name="Content Placeholder 7"/>
          <p:cNvSpPr>
            <a:spLocks noGrp="1"/>
          </p:cNvSpPr>
          <p:nvPr>
            <p:ph sz="quarter" idx="25" hasCustomPrompt="1"/>
          </p:nvPr>
        </p:nvSpPr>
        <p:spPr>
          <a:xfrm>
            <a:off x="522117" y="2274850"/>
            <a:ext cx="11060283" cy="3973551"/>
          </a:xfrm>
          <a:prstGeom prst="rect">
            <a:avLst/>
          </a:prstGeom>
        </p:spPr>
        <p:txBody>
          <a:bodyPr/>
          <a:lstStyle>
            <a:lvl1pPr marL="285744" indent="-285744">
              <a:lnSpc>
                <a:spcPts val="2120"/>
              </a:lnSpc>
              <a:buFont typeface="Arial" charset="0"/>
              <a:buChar char="•"/>
              <a:defRPr sz="1600" b="0" i="0" baseline="0">
                <a:solidFill>
                  <a:schemeClr val="tx2"/>
                </a:solidFill>
                <a:latin typeface="Arial" charset="0"/>
                <a:ea typeface="Arial" charset="0"/>
                <a:cs typeface="Arial" charset="0"/>
              </a:defRPr>
            </a:lvl1pPr>
            <a:lvl2pPr marL="742932" indent="-285744">
              <a:buSzPct val="90000"/>
              <a:buFont typeface="Courier New" charset="0"/>
              <a:buChar char="o"/>
              <a:defRPr sz="1400">
                <a:solidFill>
                  <a:schemeClr val="tx2"/>
                </a:solidFill>
              </a:defRPr>
            </a:lvl2pPr>
            <a:lvl3pPr marL="1085824" indent="-171446">
              <a:buSzPct val="90000"/>
              <a:buFont typeface="Wingdings" charset="2"/>
              <a:buChar char="§"/>
              <a:defRPr sz="1200">
                <a:solidFill>
                  <a:schemeClr val="tx2"/>
                </a:solidFill>
              </a:defRPr>
            </a:lvl3pPr>
            <a:lvl4pPr marL="1543012" marR="0" indent="-171446" algn="l" defTabSz="914377" rtl="0" eaLnBrk="1" fontAlgn="auto" latinLnBrk="0" hangingPunct="1">
              <a:lnSpc>
                <a:spcPct val="90000"/>
              </a:lnSpc>
              <a:spcBef>
                <a:spcPts val="500"/>
              </a:spcBef>
              <a:spcAft>
                <a:spcPts val="0"/>
              </a:spcAft>
              <a:buClrTx/>
              <a:buSzPct val="90000"/>
              <a:buFont typeface="Wingdings" charset="2"/>
              <a:buChar char="§"/>
              <a:tabLst/>
              <a:defRPr sz="1200">
                <a:solidFill>
                  <a:schemeClr val="tx2"/>
                </a:solidFill>
              </a:defRPr>
            </a:lvl4pPr>
            <a:lvl5pPr marL="2057349" indent="-228594">
              <a:spcBef>
                <a:spcPts val="600"/>
              </a:spcBef>
              <a:buFont typeface="Wingdings" charset="2"/>
              <a:buChar char="§"/>
              <a:defRPr sz="1100">
                <a:solidFill>
                  <a:schemeClr val="tx2"/>
                </a:solidFill>
              </a:defRPr>
            </a:lvl5pPr>
          </a:lstStyle>
          <a:p>
            <a:pPr lvl="0"/>
            <a:r>
              <a:rPr lang="en-US"/>
              <a:t>Body text goes here</a:t>
            </a:r>
          </a:p>
          <a:p>
            <a:pPr lvl="1"/>
            <a:r>
              <a:rPr lang="en-US"/>
              <a:t>DFCISKN</a:t>
            </a:r>
          </a:p>
          <a:p>
            <a:pPr lvl="2"/>
            <a:r>
              <a:rPr lang="en-US"/>
              <a:t>DFKNSLNCMKLX</a:t>
            </a:r>
          </a:p>
          <a:p>
            <a:pPr marL="1543012" marR="0" lvl="3" indent="-171446" algn="l" defTabSz="914377" rtl="0" eaLnBrk="1" fontAlgn="auto" latinLnBrk="0" hangingPunct="1">
              <a:lnSpc>
                <a:spcPct val="90000"/>
              </a:lnSpc>
              <a:spcBef>
                <a:spcPts val="500"/>
              </a:spcBef>
              <a:spcAft>
                <a:spcPts val="0"/>
              </a:spcAft>
              <a:buClrTx/>
              <a:buSzPct val="90000"/>
              <a:buFont typeface="Courier New" charset="0"/>
              <a:buChar char="o"/>
              <a:tabLst/>
              <a:defRPr/>
            </a:pPr>
            <a:r>
              <a:rPr lang="en-US" err="1"/>
              <a:t>DFCN:fcdcxcd</a:t>
            </a:r>
            <a:endParaRPr lang="en-US"/>
          </a:p>
          <a:p>
            <a:pPr lvl="4"/>
            <a:r>
              <a:rPr lang="en-US"/>
              <a:t>SDKMNCX	</a:t>
            </a:r>
          </a:p>
        </p:txBody>
      </p:sp>
      <p:sp>
        <p:nvSpPr>
          <p:cNvPr id="10" name="Text Placeholder 5"/>
          <p:cNvSpPr>
            <a:spLocks noGrp="1"/>
          </p:cNvSpPr>
          <p:nvPr>
            <p:ph type="body" sz="quarter" idx="11" hasCustomPrompt="1"/>
          </p:nvPr>
        </p:nvSpPr>
        <p:spPr>
          <a:xfrm>
            <a:off x="523536" y="1404072"/>
            <a:ext cx="8010864" cy="376237"/>
          </a:xfrm>
          <a:prstGeom prst="rect">
            <a:avLst/>
          </a:prstGeom>
        </p:spPr>
        <p:txBody>
          <a:bodyPr/>
          <a:lstStyle>
            <a:lvl1pPr marL="0" indent="0">
              <a:lnSpc>
                <a:spcPts val="2400"/>
              </a:lnSpc>
              <a:buNone/>
              <a:defRPr sz="2000" b="0" i="0" baseline="0">
                <a:latin typeface="Arial" charset="0"/>
                <a:ea typeface="Arial" charset="0"/>
                <a:cs typeface="Arial" charset="0"/>
              </a:defRPr>
            </a:lvl1pPr>
          </a:lstStyle>
          <a:p>
            <a:pPr lvl="0"/>
            <a:r>
              <a:rPr lang="en-US"/>
              <a:t>Subtitle Goes Here</a:t>
            </a:r>
          </a:p>
        </p:txBody>
      </p:sp>
      <p:sp>
        <p:nvSpPr>
          <p:cNvPr id="11" name="Text Placeholder 4"/>
          <p:cNvSpPr>
            <a:spLocks noGrp="1"/>
          </p:cNvSpPr>
          <p:nvPr>
            <p:ph type="body" sz="quarter" idx="24" hasCustomPrompt="1"/>
          </p:nvPr>
        </p:nvSpPr>
        <p:spPr>
          <a:xfrm>
            <a:off x="522117" y="528920"/>
            <a:ext cx="8012283" cy="875153"/>
          </a:xfrm>
          <a:prstGeom prst="rect">
            <a:avLst/>
          </a:prstGeom>
        </p:spPr>
        <p:txBody>
          <a:bodyPr/>
          <a:lstStyle>
            <a:lvl1pPr marL="0" indent="0">
              <a:lnSpc>
                <a:spcPts val="3400"/>
              </a:lnSpc>
              <a:buNone/>
              <a:defRPr sz="3200" b="1" i="0" baseline="0">
                <a:solidFill>
                  <a:srgbClr val="333333"/>
                </a:solidFill>
                <a:latin typeface="Arial" charset="0"/>
                <a:ea typeface="Arial" charset="0"/>
                <a:cs typeface="Arial" charset="0"/>
              </a:defRPr>
            </a:lvl1pPr>
            <a:lvl2pPr marL="457189" indent="0">
              <a:buNone/>
              <a:defRPr/>
            </a:lvl2pPr>
            <a:lvl3pPr marL="914377" indent="0">
              <a:buNone/>
              <a:defRPr/>
            </a:lvl3pPr>
            <a:lvl4pPr marL="1371566" indent="0">
              <a:buNone/>
              <a:defRPr/>
            </a:lvl4pPr>
            <a:lvl5pPr marL="1828754" indent="0">
              <a:buNone/>
              <a:defRPr/>
            </a:lvl5pPr>
          </a:lstStyle>
          <a:p>
            <a:pPr lvl="0"/>
            <a:r>
              <a:rPr lang="en-US"/>
              <a:t>TITLE GOES HERE (NO LONGER THAN TWO LINES)</a:t>
            </a:r>
          </a:p>
        </p:txBody>
      </p:sp>
    </p:spTree>
    <p:extLst>
      <p:ext uri="{BB962C8B-B14F-4D97-AF65-F5344CB8AC3E}">
        <p14:creationId xmlns:p14="http://schemas.microsoft.com/office/powerpoint/2010/main" val="3804956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Agenda">
    <p:spTree>
      <p:nvGrpSpPr>
        <p:cNvPr id="1" name=""/>
        <p:cNvGrpSpPr/>
        <p:nvPr/>
      </p:nvGrpSpPr>
      <p:grpSpPr>
        <a:xfrm>
          <a:off x="0" y="0"/>
          <a:ext cx="0" cy="0"/>
          <a:chOff x="0" y="0"/>
          <a:chExt cx="0" cy="0"/>
        </a:xfrm>
      </p:grpSpPr>
      <p:sp>
        <p:nvSpPr>
          <p:cNvPr id="6" name="Content Placeholder 2"/>
          <p:cNvSpPr>
            <a:spLocks noGrp="1"/>
          </p:cNvSpPr>
          <p:nvPr>
            <p:ph idx="10"/>
          </p:nvPr>
        </p:nvSpPr>
        <p:spPr>
          <a:xfrm>
            <a:off x="457200" y="1097283"/>
            <a:ext cx="11125200" cy="4919156"/>
          </a:xfrm>
          <a:prstGeom prst="rect">
            <a:avLst/>
          </a:prstGeom>
        </p:spPr>
        <p:txBody>
          <a:bodyPr>
            <a:normAutofit/>
          </a:bodyPr>
          <a:lstStyle>
            <a:lvl1pPr marL="609570" indent="-609570">
              <a:lnSpc>
                <a:spcPct val="90000"/>
              </a:lnSpc>
              <a:spcBef>
                <a:spcPts val="1600"/>
              </a:spcBef>
              <a:buClr>
                <a:schemeClr val="bg2"/>
              </a:buClr>
              <a:buSzPct val="110000"/>
              <a:buFont typeface="+mj-lt"/>
              <a:buAutoNum type="arabicPeriod"/>
              <a:defRPr sz="3200">
                <a:latin typeface="+mj-lt"/>
              </a:defRPr>
            </a:lvl1pPr>
            <a:lvl2pPr marL="990550" indent="-609570">
              <a:buClr>
                <a:schemeClr val="bg2"/>
              </a:buClr>
              <a:buSzPct val="110000"/>
              <a:buFont typeface="+mj-lt"/>
              <a:buAutoNum type="arabicPeriod"/>
              <a:defRPr sz="2667"/>
            </a:lvl2pPr>
            <a:lvl3pPr marL="1142942" indent="-457178">
              <a:buClr>
                <a:schemeClr val="bg2"/>
              </a:buClr>
              <a:buSzPct val="110000"/>
              <a:buFont typeface="+mj-lt"/>
              <a:buAutoNum type="arabicPeriod"/>
              <a:defRPr sz="2400"/>
            </a:lvl3pPr>
            <a:lvl4pPr marL="1447728" indent="-457178">
              <a:buClr>
                <a:schemeClr val="bg2"/>
              </a:buClr>
              <a:buSzPct val="110000"/>
              <a:buFont typeface="+mj-lt"/>
              <a:buAutoNum type="arabicPeriod"/>
              <a:defRPr sz="2133"/>
            </a:lvl4pPr>
            <a:lvl5pPr marL="1676317" indent="-457178">
              <a:buClr>
                <a:schemeClr val="bg2"/>
              </a:buClr>
              <a:buSzPct val="110000"/>
              <a:buFont typeface="+mj-lt"/>
              <a:buAutoNum type="arabicPeriod"/>
              <a:defRPr sz="2133"/>
            </a:lvl5pPr>
          </a:lstStyle>
          <a:p>
            <a:pPr lvl="0"/>
            <a:r>
              <a:rPr lang="en-US" dirty="0"/>
              <a:t>Click to edit Master text styles</a:t>
            </a:r>
          </a:p>
        </p:txBody>
      </p:sp>
      <p:sp>
        <p:nvSpPr>
          <p:cNvPr id="2" name="Title 1"/>
          <p:cNvSpPr>
            <a:spLocks noGrp="1"/>
          </p:cNvSpPr>
          <p:nvPr>
            <p:ph type="title"/>
          </p:nvPr>
        </p:nvSpPr>
        <p:spPr>
          <a:xfrm>
            <a:off x="457200" y="196374"/>
            <a:ext cx="11125200" cy="795209"/>
          </a:xfrm>
          <a:prstGeom prst="rect">
            <a:avLst/>
          </a:prstGeom>
        </p:spPr>
        <p:txBody>
          <a:bodyPr wrap="square">
            <a:normAutofit/>
          </a:bodyPr>
          <a:lstStyle>
            <a:lvl1pPr algn="l">
              <a:lnSpc>
                <a:spcPct val="90000"/>
              </a:lnSpc>
              <a:defRPr sz="3467" b="1">
                <a:solidFill>
                  <a:srgbClr val="292929"/>
                </a:solidFill>
              </a:defRPr>
            </a:lvl1pPr>
          </a:lstStyle>
          <a:p>
            <a:r>
              <a:rPr lang="en-US" dirty="0"/>
              <a:t>Click to edit Master title style</a:t>
            </a:r>
          </a:p>
        </p:txBody>
      </p:sp>
    </p:spTree>
    <p:extLst>
      <p:ext uri="{BB962C8B-B14F-4D97-AF65-F5344CB8AC3E}">
        <p14:creationId xmlns:p14="http://schemas.microsoft.com/office/powerpoint/2010/main" val="270724123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ABE57-51E3-465F-B8F8-A38F57B19A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6EEFB5-8BCD-4547-B8DF-1FFEE32A22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CAA498-3BD5-4202-9956-E1731789546E}"/>
              </a:ext>
            </a:extLst>
          </p:cNvPr>
          <p:cNvSpPr>
            <a:spLocks noGrp="1"/>
          </p:cNvSpPr>
          <p:nvPr>
            <p:ph type="dt" sz="half" idx="10"/>
          </p:nvPr>
        </p:nvSpPr>
        <p:spPr/>
        <p:txBody>
          <a:bodyPr/>
          <a:lstStyle/>
          <a:p>
            <a:fld id="{DA660809-9A03-4A0B-A829-193391D823FB}" type="datetimeFigureOut">
              <a:rPr lang="en-US" smtClean="0"/>
              <a:t>1/29/2025</a:t>
            </a:fld>
            <a:endParaRPr lang="en-US"/>
          </a:p>
        </p:txBody>
      </p:sp>
      <p:sp>
        <p:nvSpPr>
          <p:cNvPr id="5" name="Footer Placeholder 4">
            <a:extLst>
              <a:ext uri="{FF2B5EF4-FFF2-40B4-BE49-F238E27FC236}">
                <a16:creationId xmlns:a16="http://schemas.microsoft.com/office/drawing/2014/main" id="{51228271-70D7-4536-B841-010D2183D5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86F40F-D401-4BD4-A7ED-F07AED104710}"/>
              </a:ext>
            </a:extLst>
          </p:cNvPr>
          <p:cNvSpPr>
            <a:spLocks noGrp="1"/>
          </p:cNvSpPr>
          <p:nvPr>
            <p:ph type="sldNum" sz="quarter" idx="12"/>
          </p:nvPr>
        </p:nvSpPr>
        <p:spPr/>
        <p:txBody>
          <a:bodyPr/>
          <a:lstStyle/>
          <a:p>
            <a:fld id="{3B102BA6-3513-4C03-A252-FB1650AF93D1}" type="slidenum">
              <a:rPr lang="en-US" smtClean="0"/>
              <a:t>‹#›</a:t>
            </a:fld>
            <a:endParaRPr lang="en-US"/>
          </a:p>
        </p:txBody>
      </p:sp>
    </p:spTree>
    <p:extLst>
      <p:ext uri="{BB962C8B-B14F-4D97-AF65-F5344CB8AC3E}">
        <p14:creationId xmlns:p14="http://schemas.microsoft.com/office/powerpoint/2010/main" val="251219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9FA92-E7A8-4B4E-9BE2-11942EB4F4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6CFD48C-1AEC-47A7-B446-6319B8D3B8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DDF0CC-2B41-4A80-ADFB-89D2D45F4E28}"/>
              </a:ext>
            </a:extLst>
          </p:cNvPr>
          <p:cNvSpPr>
            <a:spLocks noGrp="1"/>
          </p:cNvSpPr>
          <p:nvPr>
            <p:ph type="dt" sz="half" idx="10"/>
          </p:nvPr>
        </p:nvSpPr>
        <p:spPr/>
        <p:txBody>
          <a:bodyPr/>
          <a:lstStyle/>
          <a:p>
            <a:fld id="{DA660809-9A03-4A0B-A829-193391D823FB}" type="datetimeFigureOut">
              <a:rPr lang="en-US" smtClean="0"/>
              <a:t>1/29/2025</a:t>
            </a:fld>
            <a:endParaRPr lang="en-US"/>
          </a:p>
        </p:txBody>
      </p:sp>
      <p:sp>
        <p:nvSpPr>
          <p:cNvPr id="5" name="Footer Placeholder 4">
            <a:extLst>
              <a:ext uri="{FF2B5EF4-FFF2-40B4-BE49-F238E27FC236}">
                <a16:creationId xmlns:a16="http://schemas.microsoft.com/office/drawing/2014/main" id="{291369F0-D0DB-45CD-BB94-FDC8409D74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6CC3BD-71C8-477A-B54B-9CB7C4D0821B}"/>
              </a:ext>
            </a:extLst>
          </p:cNvPr>
          <p:cNvSpPr>
            <a:spLocks noGrp="1"/>
          </p:cNvSpPr>
          <p:nvPr>
            <p:ph type="sldNum" sz="quarter" idx="12"/>
          </p:nvPr>
        </p:nvSpPr>
        <p:spPr/>
        <p:txBody>
          <a:bodyPr/>
          <a:lstStyle/>
          <a:p>
            <a:fld id="{3B102BA6-3513-4C03-A252-FB1650AF93D1}" type="slidenum">
              <a:rPr lang="en-US" smtClean="0"/>
              <a:t>‹#›</a:t>
            </a:fld>
            <a:endParaRPr lang="en-US"/>
          </a:p>
        </p:txBody>
      </p:sp>
    </p:spTree>
    <p:extLst>
      <p:ext uri="{BB962C8B-B14F-4D97-AF65-F5344CB8AC3E}">
        <p14:creationId xmlns:p14="http://schemas.microsoft.com/office/powerpoint/2010/main" val="2986165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DA1C8-238A-4BD5-8987-FDEC4A9504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2A7F46-BC6E-43C1-8F46-DC0E7F3D0E4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1C75E1-AB69-4E25-945F-1E386DE8EC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E87B24D-F5FF-46B3-9F54-9CF0A7824BA4}"/>
              </a:ext>
            </a:extLst>
          </p:cNvPr>
          <p:cNvSpPr>
            <a:spLocks noGrp="1"/>
          </p:cNvSpPr>
          <p:nvPr>
            <p:ph type="dt" sz="half" idx="10"/>
          </p:nvPr>
        </p:nvSpPr>
        <p:spPr/>
        <p:txBody>
          <a:bodyPr/>
          <a:lstStyle/>
          <a:p>
            <a:fld id="{DA660809-9A03-4A0B-A829-193391D823FB}" type="datetimeFigureOut">
              <a:rPr lang="en-US" smtClean="0"/>
              <a:t>1/29/2025</a:t>
            </a:fld>
            <a:endParaRPr lang="en-US"/>
          </a:p>
        </p:txBody>
      </p:sp>
      <p:sp>
        <p:nvSpPr>
          <p:cNvPr id="6" name="Footer Placeholder 5">
            <a:extLst>
              <a:ext uri="{FF2B5EF4-FFF2-40B4-BE49-F238E27FC236}">
                <a16:creationId xmlns:a16="http://schemas.microsoft.com/office/drawing/2014/main" id="{88CC1357-8204-439B-90DD-0EA1784637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1AB560-E7BE-4C79-9C3E-BB8009828CF9}"/>
              </a:ext>
            </a:extLst>
          </p:cNvPr>
          <p:cNvSpPr>
            <a:spLocks noGrp="1"/>
          </p:cNvSpPr>
          <p:nvPr>
            <p:ph type="sldNum" sz="quarter" idx="12"/>
          </p:nvPr>
        </p:nvSpPr>
        <p:spPr/>
        <p:txBody>
          <a:bodyPr/>
          <a:lstStyle/>
          <a:p>
            <a:fld id="{3B102BA6-3513-4C03-A252-FB1650AF93D1}" type="slidenum">
              <a:rPr lang="en-US" smtClean="0"/>
              <a:t>‹#›</a:t>
            </a:fld>
            <a:endParaRPr lang="en-US"/>
          </a:p>
        </p:txBody>
      </p:sp>
    </p:spTree>
    <p:extLst>
      <p:ext uri="{BB962C8B-B14F-4D97-AF65-F5344CB8AC3E}">
        <p14:creationId xmlns:p14="http://schemas.microsoft.com/office/powerpoint/2010/main" val="1938028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C92DA-AF23-44BA-AD03-1A5AB0C7318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5242668-E48D-483E-BCCC-F65CB63143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DFBB744-2157-4BBF-A3CE-432DE83933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E036701-7E8B-45C0-8256-BDF1B10C2C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E63601-7909-4C21-BE09-D7707EC0C4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E1680C-0E28-4435-8515-79F2CFDD80FC}"/>
              </a:ext>
            </a:extLst>
          </p:cNvPr>
          <p:cNvSpPr>
            <a:spLocks noGrp="1"/>
          </p:cNvSpPr>
          <p:nvPr>
            <p:ph type="dt" sz="half" idx="10"/>
          </p:nvPr>
        </p:nvSpPr>
        <p:spPr/>
        <p:txBody>
          <a:bodyPr/>
          <a:lstStyle/>
          <a:p>
            <a:fld id="{DA660809-9A03-4A0B-A829-193391D823FB}" type="datetimeFigureOut">
              <a:rPr lang="en-US" smtClean="0"/>
              <a:t>1/29/2025</a:t>
            </a:fld>
            <a:endParaRPr lang="en-US"/>
          </a:p>
        </p:txBody>
      </p:sp>
      <p:sp>
        <p:nvSpPr>
          <p:cNvPr id="8" name="Footer Placeholder 7">
            <a:extLst>
              <a:ext uri="{FF2B5EF4-FFF2-40B4-BE49-F238E27FC236}">
                <a16:creationId xmlns:a16="http://schemas.microsoft.com/office/drawing/2014/main" id="{05173BDE-8AA5-41BA-B8BA-F9F46AD7FB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58C3368-DE1A-4F50-BE36-E0774E6988E1}"/>
              </a:ext>
            </a:extLst>
          </p:cNvPr>
          <p:cNvSpPr>
            <a:spLocks noGrp="1"/>
          </p:cNvSpPr>
          <p:nvPr>
            <p:ph type="sldNum" sz="quarter" idx="12"/>
          </p:nvPr>
        </p:nvSpPr>
        <p:spPr/>
        <p:txBody>
          <a:bodyPr/>
          <a:lstStyle/>
          <a:p>
            <a:fld id="{3B102BA6-3513-4C03-A252-FB1650AF93D1}" type="slidenum">
              <a:rPr lang="en-US" smtClean="0"/>
              <a:t>‹#›</a:t>
            </a:fld>
            <a:endParaRPr lang="en-US"/>
          </a:p>
        </p:txBody>
      </p:sp>
    </p:spTree>
    <p:extLst>
      <p:ext uri="{BB962C8B-B14F-4D97-AF65-F5344CB8AC3E}">
        <p14:creationId xmlns:p14="http://schemas.microsoft.com/office/powerpoint/2010/main" val="4077560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43420-E9CC-460B-B6E0-00C4051136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935D6A-4563-4D8A-80F2-C034C9DE52BD}"/>
              </a:ext>
            </a:extLst>
          </p:cNvPr>
          <p:cNvSpPr>
            <a:spLocks noGrp="1"/>
          </p:cNvSpPr>
          <p:nvPr>
            <p:ph type="dt" sz="half" idx="10"/>
          </p:nvPr>
        </p:nvSpPr>
        <p:spPr/>
        <p:txBody>
          <a:bodyPr/>
          <a:lstStyle/>
          <a:p>
            <a:fld id="{DA660809-9A03-4A0B-A829-193391D823FB}" type="datetimeFigureOut">
              <a:rPr lang="en-US" smtClean="0"/>
              <a:t>1/29/2025</a:t>
            </a:fld>
            <a:endParaRPr lang="en-US"/>
          </a:p>
        </p:txBody>
      </p:sp>
      <p:sp>
        <p:nvSpPr>
          <p:cNvPr id="4" name="Footer Placeholder 3">
            <a:extLst>
              <a:ext uri="{FF2B5EF4-FFF2-40B4-BE49-F238E27FC236}">
                <a16:creationId xmlns:a16="http://schemas.microsoft.com/office/drawing/2014/main" id="{E8EC1A4B-7565-4575-90B8-7F1E165B58C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5B28E3-3457-4753-A6ED-B84F3040A51E}"/>
              </a:ext>
            </a:extLst>
          </p:cNvPr>
          <p:cNvSpPr>
            <a:spLocks noGrp="1"/>
          </p:cNvSpPr>
          <p:nvPr>
            <p:ph type="sldNum" sz="quarter" idx="12"/>
          </p:nvPr>
        </p:nvSpPr>
        <p:spPr/>
        <p:txBody>
          <a:bodyPr/>
          <a:lstStyle/>
          <a:p>
            <a:fld id="{3B102BA6-3513-4C03-A252-FB1650AF93D1}" type="slidenum">
              <a:rPr lang="en-US" smtClean="0"/>
              <a:t>‹#›</a:t>
            </a:fld>
            <a:endParaRPr lang="en-US"/>
          </a:p>
        </p:txBody>
      </p:sp>
    </p:spTree>
    <p:extLst>
      <p:ext uri="{BB962C8B-B14F-4D97-AF65-F5344CB8AC3E}">
        <p14:creationId xmlns:p14="http://schemas.microsoft.com/office/powerpoint/2010/main" val="177087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6123EF-DC6F-464A-BF91-54942C318357}"/>
              </a:ext>
            </a:extLst>
          </p:cNvPr>
          <p:cNvSpPr>
            <a:spLocks noGrp="1"/>
          </p:cNvSpPr>
          <p:nvPr>
            <p:ph type="dt" sz="half" idx="10"/>
          </p:nvPr>
        </p:nvSpPr>
        <p:spPr/>
        <p:txBody>
          <a:bodyPr/>
          <a:lstStyle/>
          <a:p>
            <a:fld id="{DA660809-9A03-4A0B-A829-193391D823FB}" type="datetimeFigureOut">
              <a:rPr lang="en-US" smtClean="0"/>
              <a:t>1/29/2025</a:t>
            </a:fld>
            <a:endParaRPr lang="en-US"/>
          </a:p>
        </p:txBody>
      </p:sp>
      <p:sp>
        <p:nvSpPr>
          <p:cNvPr id="3" name="Footer Placeholder 2">
            <a:extLst>
              <a:ext uri="{FF2B5EF4-FFF2-40B4-BE49-F238E27FC236}">
                <a16:creationId xmlns:a16="http://schemas.microsoft.com/office/drawing/2014/main" id="{C39011BD-18CB-4B2E-B5E8-88090DC8A1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FA331AE-BD06-47C6-8359-89DB2CBA98A6}"/>
              </a:ext>
            </a:extLst>
          </p:cNvPr>
          <p:cNvSpPr>
            <a:spLocks noGrp="1"/>
          </p:cNvSpPr>
          <p:nvPr>
            <p:ph type="sldNum" sz="quarter" idx="12"/>
          </p:nvPr>
        </p:nvSpPr>
        <p:spPr/>
        <p:txBody>
          <a:bodyPr/>
          <a:lstStyle/>
          <a:p>
            <a:fld id="{3B102BA6-3513-4C03-A252-FB1650AF93D1}" type="slidenum">
              <a:rPr lang="en-US" smtClean="0"/>
              <a:t>‹#›</a:t>
            </a:fld>
            <a:endParaRPr lang="en-US"/>
          </a:p>
        </p:txBody>
      </p:sp>
    </p:spTree>
    <p:extLst>
      <p:ext uri="{BB962C8B-B14F-4D97-AF65-F5344CB8AC3E}">
        <p14:creationId xmlns:p14="http://schemas.microsoft.com/office/powerpoint/2010/main" val="2760383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AAF2F-E582-4DC2-8D1E-B746AD25CF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F45D5D-FC2A-4D8B-967E-7788049A62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0FDA05-3E52-449B-9568-7BB22BD291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6AA15B-4A45-4805-BBBA-013B3D139839}"/>
              </a:ext>
            </a:extLst>
          </p:cNvPr>
          <p:cNvSpPr>
            <a:spLocks noGrp="1"/>
          </p:cNvSpPr>
          <p:nvPr>
            <p:ph type="dt" sz="half" idx="10"/>
          </p:nvPr>
        </p:nvSpPr>
        <p:spPr/>
        <p:txBody>
          <a:bodyPr/>
          <a:lstStyle/>
          <a:p>
            <a:fld id="{DA660809-9A03-4A0B-A829-193391D823FB}" type="datetimeFigureOut">
              <a:rPr lang="en-US" smtClean="0"/>
              <a:t>1/29/2025</a:t>
            </a:fld>
            <a:endParaRPr lang="en-US"/>
          </a:p>
        </p:txBody>
      </p:sp>
      <p:sp>
        <p:nvSpPr>
          <p:cNvPr id="6" name="Footer Placeholder 5">
            <a:extLst>
              <a:ext uri="{FF2B5EF4-FFF2-40B4-BE49-F238E27FC236}">
                <a16:creationId xmlns:a16="http://schemas.microsoft.com/office/drawing/2014/main" id="{AB2CC853-0C2B-47D8-81EF-99B9F881ED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D7BBB7-4038-4A43-89FF-39719331F169}"/>
              </a:ext>
            </a:extLst>
          </p:cNvPr>
          <p:cNvSpPr>
            <a:spLocks noGrp="1"/>
          </p:cNvSpPr>
          <p:nvPr>
            <p:ph type="sldNum" sz="quarter" idx="12"/>
          </p:nvPr>
        </p:nvSpPr>
        <p:spPr/>
        <p:txBody>
          <a:bodyPr/>
          <a:lstStyle/>
          <a:p>
            <a:fld id="{3B102BA6-3513-4C03-A252-FB1650AF93D1}" type="slidenum">
              <a:rPr lang="en-US" smtClean="0"/>
              <a:t>‹#›</a:t>
            </a:fld>
            <a:endParaRPr lang="en-US"/>
          </a:p>
        </p:txBody>
      </p:sp>
    </p:spTree>
    <p:extLst>
      <p:ext uri="{BB962C8B-B14F-4D97-AF65-F5344CB8AC3E}">
        <p14:creationId xmlns:p14="http://schemas.microsoft.com/office/powerpoint/2010/main" val="2885406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DDE06-1107-4117-87D6-7D48D75BD3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38DC511-DBF9-44EE-9B27-F962E02BF8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0B6C87-2B3C-484D-A758-0E7A2F3913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C64ED-9E55-4871-876B-D71DF5ACD23A}"/>
              </a:ext>
            </a:extLst>
          </p:cNvPr>
          <p:cNvSpPr>
            <a:spLocks noGrp="1"/>
          </p:cNvSpPr>
          <p:nvPr>
            <p:ph type="dt" sz="half" idx="10"/>
          </p:nvPr>
        </p:nvSpPr>
        <p:spPr/>
        <p:txBody>
          <a:bodyPr/>
          <a:lstStyle/>
          <a:p>
            <a:fld id="{DA660809-9A03-4A0B-A829-193391D823FB}" type="datetimeFigureOut">
              <a:rPr lang="en-US" smtClean="0"/>
              <a:t>1/29/2025</a:t>
            </a:fld>
            <a:endParaRPr lang="en-US"/>
          </a:p>
        </p:txBody>
      </p:sp>
      <p:sp>
        <p:nvSpPr>
          <p:cNvPr id="6" name="Footer Placeholder 5">
            <a:extLst>
              <a:ext uri="{FF2B5EF4-FFF2-40B4-BE49-F238E27FC236}">
                <a16:creationId xmlns:a16="http://schemas.microsoft.com/office/drawing/2014/main" id="{10B24C32-D4FC-4F48-B108-1BD907767B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ED187F-99CA-4CB9-8F28-E13AB4669520}"/>
              </a:ext>
            </a:extLst>
          </p:cNvPr>
          <p:cNvSpPr>
            <a:spLocks noGrp="1"/>
          </p:cNvSpPr>
          <p:nvPr>
            <p:ph type="sldNum" sz="quarter" idx="12"/>
          </p:nvPr>
        </p:nvSpPr>
        <p:spPr/>
        <p:txBody>
          <a:bodyPr/>
          <a:lstStyle/>
          <a:p>
            <a:fld id="{3B102BA6-3513-4C03-A252-FB1650AF93D1}" type="slidenum">
              <a:rPr lang="en-US" smtClean="0"/>
              <a:t>‹#›</a:t>
            </a:fld>
            <a:endParaRPr lang="en-US"/>
          </a:p>
        </p:txBody>
      </p:sp>
    </p:spTree>
    <p:extLst>
      <p:ext uri="{BB962C8B-B14F-4D97-AF65-F5344CB8AC3E}">
        <p14:creationId xmlns:p14="http://schemas.microsoft.com/office/powerpoint/2010/main" val="2846528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A67B86-520B-477B-A0F5-0D350E4B91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E48742C-F13F-415D-BCDB-65E9E2BA87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68D7AD-6226-4A1A-BFDC-CB50E59859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660809-9A03-4A0B-A829-193391D823FB}" type="datetimeFigureOut">
              <a:rPr lang="en-US" smtClean="0"/>
              <a:t>1/29/2025</a:t>
            </a:fld>
            <a:endParaRPr lang="en-US"/>
          </a:p>
        </p:txBody>
      </p:sp>
      <p:sp>
        <p:nvSpPr>
          <p:cNvPr id="5" name="Footer Placeholder 4">
            <a:extLst>
              <a:ext uri="{FF2B5EF4-FFF2-40B4-BE49-F238E27FC236}">
                <a16:creationId xmlns:a16="http://schemas.microsoft.com/office/drawing/2014/main" id="{9CC299B0-D8FB-4A37-BC89-60E1EE273F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DE52384-2B3C-4A8F-BEEA-FD3882DDDA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102BA6-3513-4C03-A252-FB1650AF93D1}" type="slidenum">
              <a:rPr lang="en-US" smtClean="0"/>
              <a:t>‹#›</a:t>
            </a:fld>
            <a:endParaRPr lang="en-US"/>
          </a:p>
        </p:txBody>
      </p:sp>
    </p:spTree>
    <p:extLst>
      <p:ext uri="{BB962C8B-B14F-4D97-AF65-F5344CB8AC3E}">
        <p14:creationId xmlns:p14="http://schemas.microsoft.com/office/powerpoint/2010/main" val="81156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25"/>
          </p:nvPr>
        </p:nvSpPr>
        <p:spPr>
          <a:xfrm>
            <a:off x="522117" y="2437173"/>
            <a:ext cx="5573883" cy="3973551"/>
          </a:xfrm>
        </p:spPr>
        <p:txBody>
          <a:bodyPr/>
          <a:lstStyle/>
          <a:p>
            <a:pPr marL="342891" indent="-342891">
              <a:buFont typeface="+mj-lt"/>
              <a:buAutoNum type="arabicPeriod"/>
            </a:pPr>
            <a:r>
              <a:rPr lang="en-US" dirty="0">
                <a:solidFill>
                  <a:srgbClr val="808080"/>
                </a:solidFill>
              </a:rPr>
              <a:t>Enter a URL from your site or a broad keyword</a:t>
            </a:r>
          </a:p>
          <a:p>
            <a:pPr marL="342891" indent="-342891">
              <a:buFont typeface="+mj-lt"/>
              <a:buAutoNum type="arabicPeriod"/>
            </a:pPr>
            <a:r>
              <a:rPr lang="en-US" dirty="0">
                <a:solidFill>
                  <a:srgbClr val="808080"/>
                </a:solidFill>
              </a:rPr>
              <a:t>Click on Keywords to see which keywords are ranking for that URL</a:t>
            </a:r>
          </a:p>
          <a:p>
            <a:pPr marL="342891" indent="-342891">
              <a:buFont typeface="+mj-lt"/>
              <a:buAutoNum type="arabicPeriod"/>
            </a:pPr>
            <a:r>
              <a:rPr lang="en-US" dirty="0">
                <a:solidFill>
                  <a:srgbClr val="808080"/>
                </a:solidFill>
              </a:rPr>
              <a:t>Apply Filters to identify terms that are close to performing well:</a:t>
            </a:r>
          </a:p>
          <a:p>
            <a:pPr lvl="1"/>
            <a:r>
              <a:rPr lang="en-US" dirty="0">
                <a:solidFill>
                  <a:srgbClr val="808080"/>
                </a:solidFill>
              </a:rPr>
              <a:t>Keyword does not contain [branded term]</a:t>
            </a:r>
          </a:p>
          <a:p>
            <a:pPr lvl="1"/>
            <a:r>
              <a:rPr lang="en-US" dirty="0">
                <a:solidFill>
                  <a:srgbClr val="808080"/>
                </a:solidFill>
              </a:rPr>
              <a:t>Search Volume greater than 99</a:t>
            </a:r>
          </a:p>
          <a:p>
            <a:pPr lvl="1"/>
            <a:r>
              <a:rPr lang="en-US" dirty="0">
                <a:solidFill>
                  <a:srgbClr val="808080"/>
                </a:solidFill>
              </a:rPr>
              <a:t>Blended Rank worse than 3</a:t>
            </a:r>
          </a:p>
          <a:p>
            <a:pPr lvl="1"/>
            <a:r>
              <a:rPr lang="en-US" dirty="0">
                <a:solidFill>
                  <a:srgbClr val="808080"/>
                </a:solidFill>
              </a:rPr>
              <a:t>Blended Rank better than 31</a:t>
            </a:r>
          </a:p>
          <a:p>
            <a:pPr marL="342891" indent="-342891">
              <a:buFont typeface="+mj-lt"/>
              <a:buAutoNum type="arabicPeriod"/>
            </a:pPr>
            <a:r>
              <a:rPr lang="en-US" dirty="0">
                <a:solidFill>
                  <a:srgbClr val="808080"/>
                </a:solidFill>
              </a:rPr>
              <a:t>Track keywords into keyword groups (by theme) that you want to target for your website</a:t>
            </a:r>
          </a:p>
          <a:p>
            <a:pPr marL="457189" lvl="1" indent="0">
              <a:buNone/>
            </a:pPr>
            <a:endParaRPr lang="en-US" dirty="0"/>
          </a:p>
        </p:txBody>
      </p:sp>
      <p:sp>
        <p:nvSpPr>
          <p:cNvPr id="4" name="Text Placeholder 3"/>
          <p:cNvSpPr>
            <a:spLocks noGrp="1"/>
          </p:cNvSpPr>
          <p:nvPr>
            <p:ph type="body" sz="quarter" idx="11"/>
          </p:nvPr>
        </p:nvSpPr>
        <p:spPr>
          <a:xfrm>
            <a:off x="523537" y="1404073"/>
            <a:ext cx="11275983" cy="875153"/>
          </a:xfrm>
        </p:spPr>
        <p:txBody>
          <a:bodyPr/>
          <a:lstStyle/>
          <a:p>
            <a:r>
              <a:rPr lang="en-US" sz="1800" b="1" dirty="0">
                <a:solidFill>
                  <a:srgbClr val="009DDA"/>
                </a:solidFill>
              </a:rPr>
              <a:t>Use Content Research </a:t>
            </a:r>
            <a:r>
              <a:rPr lang="en-US" sz="1800" i="1" dirty="0">
                <a:solidFill>
                  <a:srgbClr val="009DDA"/>
                </a:solidFill>
              </a:rPr>
              <a:t>powered by Data Cube X </a:t>
            </a:r>
            <a:r>
              <a:rPr lang="en-US" sz="1800" b="1" dirty="0">
                <a:solidFill>
                  <a:srgbClr val="009DDA"/>
                </a:solidFill>
              </a:rPr>
              <a:t>to identify existing content ranking in Google that has the potential to perform better.</a:t>
            </a:r>
            <a:endParaRPr lang="en-US" sz="1800" b="1" i="1" dirty="0">
              <a:solidFill>
                <a:srgbClr val="009DDA"/>
              </a:solidFill>
            </a:endParaRPr>
          </a:p>
        </p:txBody>
      </p:sp>
      <p:sp>
        <p:nvSpPr>
          <p:cNvPr id="5" name="Text Placeholder 4"/>
          <p:cNvSpPr>
            <a:spLocks noGrp="1"/>
          </p:cNvSpPr>
          <p:nvPr>
            <p:ph type="body" sz="quarter" idx="24"/>
          </p:nvPr>
        </p:nvSpPr>
        <p:spPr>
          <a:xfrm>
            <a:off x="522117" y="528920"/>
            <a:ext cx="8967323" cy="875153"/>
          </a:xfrm>
        </p:spPr>
        <p:txBody>
          <a:bodyPr>
            <a:normAutofit fontScale="85000" lnSpcReduction="10000"/>
          </a:bodyPr>
          <a:lstStyle/>
          <a:p>
            <a:r>
              <a:rPr lang="en-US" dirty="0"/>
              <a:t>KEYWORD/CONTENT RESEARCH USING DATACUBE</a:t>
            </a:r>
            <a:endParaRPr lang="en-US" b="0" i="1" dirty="0"/>
          </a:p>
        </p:txBody>
      </p:sp>
      <p:pic>
        <p:nvPicPr>
          <p:cNvPr id="3" name="Picture 2">
            <a:extLst>
              <a:ext uri="{FF2B5EF4-FFF2-40B4-BE49-F238E27FC236}">
                <a16:creationId xmlns:a16="http://schemas.microsoft.com/office/drawing/2014/main" id="{987A9D84-4851-E6E3-763D-EEB9C97559CC}"/>
              </a:ext>
            </a:extLst>
          </p:cNvPr>
          <p:cNvPicPr>
            <a:picLocks noChangeAspect="1"/>
          </p:cNvPicPr>
          <p:nvPr/>
        </p:nvPicPr>
        <p:blipFill>
          <a:blip r:embed="rId3"/>
          <a:stretch>
            <a:fillRect/>
          </a:stretch>
        </p:blipFill>
        <p:spPr>
          <a:xfrm>
            <a:off x="5992483" y="2437173"/>
            <a:ext cx="6096000" cy="3024344"/>
          </a:xfrm>
          <a:prstGeom prst="rect">
            <a:avLst/>
          </a:prstGeom>
        </p:spPr>
      </p:pic>
    </p:spTree>
    <p:extLst>
      <p:ext uri="{BB962C8B-B14F-4D97-AF65-F5344CB8AC3E}">
        <p14:creationId xmlns:p14="http://schemas.microsoft.com/office/powerpoint/2010/main" val="2213964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62348C0E-A1C8-4C46-901A-58098FBAA794}"/>
              </a:ext>
            </a:extLst>
          </p:cNvPr>
          <p:cNvPicPr>
            <a:picLocks noChangeAspect="1"/>
          </p:cNvPicPr>
          <p:nvPr/>
        </p:nvPicPr>
        <p:blipFill>
          <a:blip r:embed="rId3"/>
          <a:stretch>
            <a:fillRect/>
          </a:stretch>
        </p:blipFill>
        <p:spPr>
          <a:xfrm>
            <a:off x="5674036" y="4425592"/>
            <a:ext cx="5414304" cy="1568808"/>
          </a:xfrm>
          <a:prstGeom prst="rect">
            <a:avLst/>
          </a:prstGeom>
          <a:effectLst>
            <a:outerShdw blurRad="50800" dist="38100" dir="2700000" algn="tl" rotWithShape="0">
              <a:prstClr val="black">
                <a:alpha val="40000"/>
              </a:prstClr>
            </a:outerShdw>
          </a:effectLst>
        </p:spPr>
      </p:pic>
      <p:sp>
        <p:nvSpPr>
          <p:cNvPr id="6" name="Content Placeholder 5"/>
          <p:cNvSpPr>
            <a:spLocks noGrp="1"/>
          </p:cNvSpPr>
          <p:nvPr>
            <p:ph sz="quarter" idx="25"/>
          </p:nvPr>
        </p:nvSpPr>
        <p:spPr>
          <a:xfrm>
            <a:off x="522117" y="2437173"/>
            <a:ext cx="5573883" cy="1568808"/>
          </a:xfrm>
        </p:spPr>
        <p:txBody>
          <a:bodyPr anchor="t"/>
          <a:lstStyle/>
          <a:p>
            <a:pPr marL="342891" indent="-342891">
              <a:buFont typeface="+mj-lt"/>
              <a:buAutoNum type="arabicPeriod"/>
            </a:pPr>
            <a:r>
              <a:rPr lang="en-US">
                <a:solidFill>
                  <a:srgbClr val="808080"/>
                </a:solidFill>
                <a:latin typeface="Arial"/>
                <a:cs typeface="Arial"/>
              </a:rPr>
              <a:t>Click Track</a:t>
            </a:r>
            <a:endParaRPr lang="en-US">
              <a:solidFill>
                <a:srgbClr val="808080"/>
              </a:solidFill>
            </a:endParaRPr>
          </a:p>
          <a:p>
            <a:pPr marL="342891" indent="-342891">
              <a:buFont typeface="+mj-lt"/>
              <a:buAutoNum type="arabicPeriod"/>
            </a:pPr>
            <a:r>
              <a:rPr lang="en-US">
                <a:solidFill>
                  <a:srgbClr val="808080"/>
                </a:solidFill>
                <a:latin typeface="Arial"/>
                <a:cs typeface="Arial"/>
              </a:rPr>
              <a:t>Track Keywords Under</a:t>
            </a:r>
          </a:p>
          <a:p>
            <a:pPr lvl="1">
              <a:buFont typeface="Courier New" panose="02070309020205020404" pitchFamily="49" charset="0"/>
              <a:buChar char="o"/>
            </a:pPr>
            <a:r>
              <a:rPr lang="en-US">
                <a:solidFill>
                  <a:srgbClr val="808080"/>
                </a:solidFill>
                <a:latin typeface="Arial"/>
                <a:cs typeface="Arial"/>
              </a:rPr>
              <a:t>New Keyword Group</a:t>
            </a:r>
          </a:p>
          <a:p>
            <a:pPr lvl="1">
              <a:buFont typeface="Courier New" panose="02070309020205020404" pitchFamily="49" charset="0"/>
              <a:buChar char="o"/>
            </a:pPr>
            <a:r>
              <a:rPr lang="en-US">
                <a:solidFill>
                  <a:srgbClr val="808080"/>
                </a:solidFill>
                <a:latin typeface="Arial"/>
                <a:cs typeface="Arial"/>
              </a:rPr>
              <a:t>Existing Keyword Group</a:t>
            </a:r>
            <a:endParaRPr lang="en-US">
              <a:solidFill>
                <a:srgbClr val="808080"/>
              </a:solidFill>
            </a:endParaRPr>
          </a:p>
          <a:p>
            <a:pPr marL="457189" lvl="1" indent="0">
              <a:buNone/>
            </a:pPr>
            <a:endParaRPr lang="en-US"/>
          </a:p>
        </p:txBody>
      </p:sp>
      <p:sp>
        <p:nvSpPr>
          <p:cNvPr id="4" name="Text Placeholder 3"/>
          <p:cNvSpPr>
            <a:spLocks noGrp="1"/>
          </p:cNvSpPr>
          <p:nvPr>
            <p:ph type="body" sz="quarter" idx="11"/>
          </p:nvPr>
        </p:nvSpPr>
        <p:spPr>
          <a:xfrm>
            <a:off x="523537" y="1404073"/>
            <a:ext cx="11275983" cy="875153"/>
          </a:xfrm>
        </p:spPr>
        <p:txBody>
          <a:bodyPr anchor="t"/>
          <a:lstStyle/>
          <a:p>
            <a:r>
              <a:rPr lang="en-US" sz="1800" b="1">
                <a:solidFill>
                  <a:srgbClr val="009DDA"/>
                </a:solidFill>
                <a:latin typeface="Arial"/>
                <a:cs typeface="Arial"/>
              </a:rPr>
              <a:t>Group keywords from keyword research to easily find and report on them throughout the platform.</a:t>
            </a:r>
            <a:endParaRPr lang="en-US" sz="1800" b="1" i="1">
              <a:solidFill>
                <a:srgbClr val="009DDA"/>
              </a:solidFill>
              <a:cs typeface="Arial"/>
            </a:endParaRPr>
          </a:p>
        </p:txBody>
      </p:sp>
      <p:sp>
        <p:nvSpPr>
          <p:cNvPr id="5" name="Text Placeholder 4"/>
          <p:cNvSpPr>
            <a:spLocks noGrp="1"/>
          </p:cNvSpPr>
          <p:nvPr>
            <p:ph type="body" sz="quarter" idx="24"/>
          </p:nvPr>
        </p:nvSpPr>
        <p:spPr>
          <a:xfrm>
            <a:off x="522117" y="528919"/>
            <a:ext cx="11178816" cy="866083"/>
          </a:xfrm>
        </p:spPr>
        <p:txBody>
          <a:bodyPr anchor="t"/>
          <a:lstStyle/>
          <a:p>
            <a:r>
              <a:rPr lang="en-US">
                <a:latin typeface="Arial"/>
                <a:cs typeface="Arial"/>
              </a:rPr>
              <a:t>ADD KEYWORDS TO KEYWORD GROUPS</a:t>
            </a:r>
            <a:endParaRPr lang="en-US" b="0" i="1">
              <a:cs typeface="Arial"/>
            </a:endParaRPr>
          </a:p>
        </p:txBody>
      </p:sp>
      <p:pic>
        <p:nvPicPr>
          <p:cNvPr id="12" name="Picture 11">
            <a:extLst>
              <a:ext uri="{FF2B5EF4-FFF2-40B4-BE49-F238E27FC236}">
                <a16:creationId xmlns:a16="http://schemas.microsoft.com/office/drawing/2014/main" id="{17909905-9579-475A-AA69-770666587DC0}"/>
              </a:ext>
            </a:extLst>
          </p:cNvPr>
          <p:cNvPicPr>
            <a:picLocks noChangeAspect="1"/>
          </p:cNvPicPr>
          <p:nvPr/>
        </p:nvPicPr>
        <p:blipFill rotWithShape="1">
          <a:blip r:embed="rId4"/>
          <a:srcRect t="37139"/>
          <a:stretch/>
        </p:blipFill>
        <p:spPr>
          <a:xfrm>
            <a:off x="5672843" y="2213720"/>
            <a:ext cx="5413111" cy="1809424"/>
          </a:xfrm>
          <a:prstGeom prst="rect">
            <a:avLst/>
          </a:prstGeom>
          <a:effectLst>
            <a:outerShdw blurRad="50800" dist="38100" dir="2700000" algn="tl" rotWithShape="0">
              <a:prstClr val="black">
                <a:alpha val="40000"/>
              </a:prstClr>
            </a:outerShdw>
          </a:effectLst>
        </p:spPr>
      </p:pic>
      <p:sp>
        <p:nvSpPr>
          <p:cNvPr id="13" name="Oval 12">
            <a:extLst>
              <a:ext uri="{FF2B5EF4-FFF2-40B4-BE49-F238E27FC236}">
                <a16:creationId xmlns:a16="http://schemas.microsoft.com/office/drawing/2014/main" id="{C18D7321-79D6-4757-99DD-F73E65CDD131}"/>
              </a:ext>
            </a:extLst>
          </p:cNvPr>
          <p:cNvSpPr/>
          <p:nvPr/>
        </p:nvSpPr>
        <p:spPr>
          <a:xfrm>
            <a:off x="6087023" y="2171387"/>
            <a:ext cx="365760" cy="36576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cs typeface="Arial"/>
              </a:rPr>
              <a:t>1</a:t>
            </a:r>
            <a:endParaRPr lang="en-US" b="1"/>
          </a:p>
        </p:txBody>
      </p:sp>
      <p:sp>
        <p:nvSpPr>
          <p:cNvPr id="14" name="Oval 13">
            <a:extLst>
              <a:ext uri="{FF2B5EF4-FFF2-40B4-BE49-F238E27FC236}">
                <a16:creationId xmlns:a16="http://schemas.microsoft.com/office/drawing/2014/main" id="{5052FC8B-98A8-4D64-BB27-D788A1C70620}"/>
              </a:ext>
            </a:extLst>
          </p:cNvPr>
          <p:cNvSpPr/>
          <p:nvPr/>
        </p:nvSpPr>
        <p:spPr>
          <a:xfrm>
            <a:off x="6672769" y="4955289"/>
            <a:ext cx="365760" cy="36576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cs typeface="Arial"/>
              </a:rPr>
              <a:t>2</a:t>
            </a:r>
            <a:endParaRPr lang="en-US" b="1"/>
          </a:p>
        </p:txBody>
      </p:sp>
      <p:sp>
        <p:nvSpPr>
          <p:cNvPr id="16" name="TextBox 15">
            <a:extLst>
              <a:ext uri="{FF2B5EF4-FFF2-40B4-BE49-F238E27FC236}">
                <a16:creationId xmlns:a16="http://schemas.microsoft.com/office/drawing/2014/main" id="{4A71FDA7-C882-4469-93E7-A48E2DA2D738}"/>
              </a:ext>
            </a:extLst>
          </p:cNvPr>
          <p:cNvSpPr txBox="1"/>
          <p:nvPr/>
        </p:nvSpPr>
        <p:spPr>
          <a:xfrm>
            <a:off x="276225" y="4005981"/>
            <a:ext cx="5210175" cy="2031325"/>
          </a:xfrm>
          <a:prstGeom prst="rect">
            <a:avLst/>
          </a:prstGeom>
          <a:noFill/>
        </p:spPr>
        <p:txBody>
          <a:bodyPr wrap="square">
            <a:spAutoFit/>
          </a:bodyPr>
          <a:lstStyle/>
          <a:p>
            <a:r>
              <a:rPr lang="en-US" b="0" i="0" u="none" strike="noStrike" dirty="0">
                <a:solidFill>
                  <a:srgbClr val="009DDA"/>
                </a:solidFill>
                <a:effectLst/>
                <a:latin typeface="Arial" panose="020B0604020202020204" pitchFamily="34" charset="0"/>
              </a:rPr>
              <a:t>Keyword groups are established based on your strategy and segmentation. They help you build reports and recommendations for specific subsets of data to better understand the impact of your site. Keyword groupings that are best for you will depend on the general structure of your SEO strategy. </a:t>
            </a:r>
            <a:endParaRPr lang="en-US" dirty="0"/>
          </a:p>
        </p:txBody>
      </p:sp>
    </p:spTree>
    <p:extLst>
      <p:ext uri="{BB962C8B-B14F-4D97-AF65-F5344CB8AC3E}">
        <p14:creationId xmlns:p14="http://schemas.microsoft.com/office/powerpoint/2010/main" val="1249780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24"/>
          </p:nvPr>
        </p:nvSpPr>
        <p:spPr>
          <a:xfrm>
            <a:off x="522117" y="528920"/>
            <a:ext cx="9050860" cy="875153"/>
          </a:xfrm>
        </p:spPr>
        <p:txBody>
          <a:bodyPr/>
          <a:lstStyle/>
          <a:p>
            <a:r>
              <a:rPr lang="en-US"/>
              <a:t>BRIEF INTRODUCTION TO PAGE GROUPS</a:t>
            </a:r>
          </a:p>
          <a:p>
            <a:endParaRPr lang="en-US"/>
          </a:p>
        </p:txBody>
      </p:sp>
      <p:pic>
        <p:nvPicPr>
          <p:cNvPr id="5"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6217" t="15948"/>
          <a:stretch/>
        </p:blipFill>
        <p:spPr bwMode="auto">
          <a:xfrm>
            <a:off x="6671660" y="2451023"/>
            <a:ext cx="4746569" cy="2229899"/>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6569414" y="4768973"/>
            <a:ext cx="4276951" cy="502573"/>
          </a:xfrm>
          <a:prstGeom prst="rect">
            <a:avLst/>
          </a:prstGeom>
        </p:spPr>
        <p:txBody>
          <a:bodyPr wrap="square">
            <a:spAutoFit/>
          </a:bodyPr>
          <a:lstStyle/>
          <a:p>
            <a:r>
              <a:rPr lang="en-GB" sz="1333">
                <a:solidFill>
                  <a:schemeClr val="tx2"/>
                </a:solidFill>
              </a:rPr>
              <a:t>Using page groups to compare revenue and traffic across different categories / sections of your site</a:t>
            </a:r>
          </a:p>
        </p:txBody>
      </p:sp>
      <p:sp>
        <p:nvSpPr>
          <p:cNvPr id="9" name="TextBox 8"/>
          <p:cNvSpPr txBox="1"/>
          <p:nvPr/>
        </p:nvSpPr>
        <p:spPr>
          <a:xfrm>
            <a:off x="566056" y="1517237"/>
            <a:ext cx="5529944" cy="4157548"/>
          </a:xfrm>
          <a:prstGeom prst="rect">
            <a:avLst/>
          </a:prstGeom>
          <a:noFill/>
        </p:spPr>
        <p:txBody>
          <a:bodyPr wrap="square" rtlCol="0">
            <a:spAutoFit/>
          </a:bodyPr>
          <a:lstStyle/>
          <a:p>
            <a:pPr>
              <a:lnSpc>
                <a:spcPts val="2120"/>
              </a:lnSpc>
              <a:spcBef>
                <a:spcPts val="1000"/>
              </a:spcBef>
            </a:pPr>
            <a:r>
              <a:rPr lang="en-US" sz="1867">
                <a:solidFill>
                  <a:srgbClr val="009DDA"/>
                </a:solidFill>
                <a:latin typeface="Arial" charset="0"/>
                <a:ea typeface="Arial" charset="0"/>
                <a:cs typeface="Arial" charset="0"/>
              </a:rPr>
              <a:t>What are page groups?</a:t>
            </a:r>
          </a:p>
          <a:p>
            <a:pPr>
              <a:lnSpc>
                <a:spcPts val="2120"/>
              </a:lnSpc>
              <a:spcBef>
                <a:spcPts val="400"/>
              </a:spcBef>
              <a:spcAft>
                <a:spcPts val="600"/>
              </a:spcAft>
            </a:pPr>
            <a:r>
              <a:rPr lang="en-US" sz="1867">
                <a:solidFill>
                  <a:srgbClr val="656565"/>
                </a:solidFill>
                <a:latin typeface="Arial" charset="0"/>
                <a:ea typeface="Arial" charset="0"/>
                <a:cs typeface="Arial" charset="0"/>
              </a:rPr>
              <a:t>Page groups are pages from your domain that you group together in BrightEdge. For example, you may want to group pages that relate to a similar location, service, product, or category.</a:t>
            </a:r>
          </a:p>
          <a:p>
            <a:pPr>
              <a:lnSpc>
                <a:spcPts val="2120"/>
              </a:lnSpc>
              <a:spcBef>
                <a:spcPts val="1000"/>
              </a:spcBef>
            </a:pPr>
            <a:r>
              <a:rPr lang="en-US" sz="1867">
                <a:solidFill>
                  <a:srgbClr val="009DDA"/>
                </a:solidFill>
                <a:latin typeface="Arial" charset="0"/>
                <a:ea typeface="Arial" charset="0"/>
                <a:cs typeface="Arial" charset="0"/>
              </a:rPr>
              <a:t>Why should I group pages?</a:t>
            </a:r>
          </a:p>
          <a:p>
            <a:pPr>
              <a:lnSpc>
                <a:spcPts val="2120"/>
              </a:lnSpc>
              <a:spcBef>
                <a:spcPts val="400"/>
              </a:spcBef>
              <a:spcAft>
                <a:spcPts val="600"/>
              </a:spcAft>
            </a:pPr>
            <a:r>
              <a:rPr lang="en-US" sz="1867">
                <a:solidFill>
                  <a:srgbClr val="656565"/>
                </a:solidFill>
                <a:latin typeface="Arial" charset="0"/>
                <a:ea typeface="Arial" charset="0"/>
                <a:cs typeface="Arial" charset="0"/>
              </a:rPr>
              <a:t>Page groups help you build reports that show how the group is performing as a whole and in comparison to other groups. </a:t>
            </a:r>
          </a:p>
          <a:p>
            <a:pPr>
              <a:lnSpc>
                <a:spcPts val="2120"/>
              </a:lnSpc>
              <a:spcBef>
                <a:spcPts val="1000"/>
              </a:spcBef>
            </a:pPr>
            <a:r>
              <a:rPr lang="en-US" sz="1867">
                <a:solidFill>
                  <a:srgbClr val="009DDA"/>
                </a:solidFill>
                <a:latin typeface="Arial" charset="0"/>
                <a:ea typeface="Arial" charset="0"/>
                <a:cs typeface="Arial" charset="0"/>
              </a:rPr>
              <a:t>How do I know which page groups to create?</a:t>
            </a:r>
          </a:p>
          <a:p>
            <a:pPr>
              <a:lnSpc>
                <a:spcPts val="2120"/>
              </a:lnSpc>
              <a:spcBef>
                <a:spcPts val="400"/>
              </a:spcBef>
              <a:spcAft>
                <a:spcPts val="600"/>
              </a:spcAft>
            </a:pPr>
            <a:r>
              <a:rPr lang="en-US" sz="1867">
                <a:solidFill>
                  <a:srgbClr val="656565"/>
                </a:solidFill>
                <a:latin typeface="Arial" charset="0"/>
                <a:ea typeface="Arial" charset="0"/>
                <a:cs typeface="Arial" charset="0"/>
              </a:rPr>
              <a:t>Which page groups are best for you will depend on the general structure of your site and what type of reports (dashboards) you’d like to create.</a:t>
            </a:r>
          </a:p>
        </p:txBody>
      </p:sp>
    </p:spTree>
    <p:extLst>
      <p:ext uri="{BB962C8B-B14F-4D97-AF65-F5344CB8AC3E}">
        <p14:creationId xmlns:p14="http://schemas.microsoft.com/office/powerpoint/2010/main" val="1393761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51460" y="272415"/>
            <a:ext cx="11190973" cy="650240"/>
          </a:xfrm>
          <a:prstGeom prst="rect">
            <a:avLst/>
          </a:prstGeom>
          <a:noFill/>
        </p:spPr>
        <p:txBody>
          <a:bodyPr wrap="square" rtlCol="0" anchor="ctr">
            <a:noAutofit/>
          </a:bodyPr>
          <a:lstStyle/>
          <a:p>
            <a:pPr defTabSz="914377"/>
            <a:r>
              <a:rPr lang="en-US" sz="3200" b="1">
                <a:solidFill>
                  <a:srgbClr val="000000"/>
                </a:solidFill>
                <a:latin typeface="Arial"/>
                <a:cs typeface="Arial"/>
              </a:rPr>
              <a:t>CREATE/EDIT PAGE GROUPS FROM SETTINGS</a:t>
            </a:r>
          </a:p>
        </p:txBody>
      </p:sp>
      <p:sp>
        <p:nvSpPr>
          <p:cNvPr id="7" name="TextBox 6"/>
          <p:cNvSpPr txBox="1"/>
          <p:nvPr/>
        </p:nvSpPr>
        <p:spPr>
          <a:xfrm>
            <a:off x="533516" y="1311801"/>
            <a:ext cx="4429665" cy="4707499"/>
          </a:xfrm>
          <a:prstGeom prst="rect">
            <a:avLst/>
          </a:prstGeom>
          <a:noFill/>
        </p:spPr>
        <p:txBody>
          <a:bodyPr wrap="square" rtlCol="0">
            <a:noAutofit/>
          </a:bodyPr>
          <a:lstStyle/>
          <a:p>
            <a:pPr defTabSz="914377">
              <a:buClr>
                <a:srgbClr val="656565"/>
              </a:buClr>
            </a:pPr>
            <a:r>
              <a:rPr lang="en-US" b="1">
                <a:solidFill>
                  <a:srgbClr val="009DDA"/>
                </a:solidFill>
                <a:latin typeface="Arial" panose="020B0604020202020204" pitchFamily="34" charset="0"/>
                <a:ea typeface="ＭＳ Ｐゴシック"/>
                <a:cs typeface="Arial" panose="020B0604020202020204" pitchFamily="34" charset="0"/>
              </a:rPr>
              <a:t>In Settings </a:t>
            </a:r>
            <a:r>
              <a:rPr lang="en-US">
                <a:solidFill>
                  <a:srgbClr val="009DDA"/>
                </a:solidFill>
                <a:latin typeface="Arial" panose="020B0604020202020204" pitchFamily="34" charset="0"/>
                <a:ea typeface="ＭＳ Ｐゴシック"/>
                <a:cs typeface="Arial" panose="020B0604020202020204" pitchFamily="34" charset="0"/>
                <a:sym typeface="Wingdings" panose="05000000000000000000" pitchFamily="2" charset="2"/>
              </a:rPr>
              <a:t> </a:t>
            </a:r>
            <a:r>
              <a:rPr lang="en-US" b="1">
                <a:solidFill>
                  <a:srgbClr val="009DDA"/>
                </a:solidFill>
                <a:latin typeface="Arial" panose="020B0604020202020204" pitchFamily="34" charset="0"/>
                <a:ea typeface="ＭＳ Ｐゴシック"/>
                <a:cs typeface="Arial" panose="020B0604020202020204" pitchFamily="34" charset="0"/>
              </a:rPr>
              <a:t>Page Groups… </a:t>
            </a:r>
          </a:p>
          <a:p>
            <a:pPr defTabSz="914377">
              <a:buClr>
                <a:srgbClr val="656565"/>
              </a:buClr>
            </a:pPr>
            <a:endParaRPr lang="en-US">
              <a:solidFill>
                <a:srgbClr val="656565"/>
              </a:solidFill>
              <a:latin typeface="Arial" panose="020B0604020202020204" pitchFamily="34" charset="0"/>
              <a:ea typeface="ＭＳ Ｐゴシック"/>
              <a:cs typeface="Arial" panose="020B0604020202020204" pitchFamily="34" charset="0"/>
            </a:endParaRPr>
          </a:p>
          <a:p>
            <a:pPr marL="304792" indent="-304792" defTabSz="914377">
              <a:buClr>
                <a:srgbClr val="656565"/>
              </a:buClr>
              <a:buFont typeface="+mj-lt"/>
              <a:buAutoNum type="arabicPeriod"/>
            </a:pPr>
            <a:r>
              <a:rPr lang="en-US" sz="1600">
                <a:solidFill>
                  <a:srgbClr val="656565"/>
                </a:solidFill>
                <a:latin typeface="Arial" panose="020B0604020202020204" pitchFamily="34" charset="0"/>
                <a:ea typeface="ＭＳ Ｐゴシック"/>
                <a:cs typeface="Arial" panose="020B0604020202020204" pitchFamily="34" charset="0"/>
              </a:rPr>
              <a:t>Click + Create Group</a:t>
            </a:r>
          </a:p>
          <a:p>
            <a:pPr marL="304792" indent="-304792" defTabSz="914377">
              <a:spcBef>
                <a:spcPts val="1000"/>
              </a:spcBef>
              <a:buClr>
                <a:srgbClr val="656565"/>
              </a:buClr>
              <a:buFont typeface="+mj-lt"/>
              <a:buAutoNum type="arabicPeriod"/>
            </a:pPr>
            <a:r>
              <a:rPr lang="en-US" sz="1600">
                <a:solidFill>
                  <a:srgbClr val="656565"/>
                </a:solidFill>
                <a:latin typeface="Arial" panose="020B0604020202020204" pitchFamily="34" charset="0"/>
                <a:ea typeface="ＭＳ Ｐゴシック"/>
                <a:cs typeface="Arial" panose="020B0604020202020204" pitchFamily="34" charset="0"/>
              </a:rPr>
              <a:t>Assign Pages to this Group by</a:t>
            </a:r>
          </a:p>
          <a:p>
            <a:pPr marL="914377" lvl="1" indent="-304792" defTabSz="914377">
              <a:spcBef>
                <a:spcPts val="1000"/>
              </a:spcBef>
              <a:buClr>
                <a:srgbClr val="656565"/>
              </a:buClr>
              <a:buFont typeface="Courier New" panose="02070309020205020404" pitchFamily="49" charset="0"/>
              <a:buChar char="o"/>
            </a:pPr>
            <a:r>
              <a:rPr lang="en-US" sz="1400">
                <a:solidFill>
                  <a:srgbClr val="656565"/>
                </a:solidFill>
                <a:latin typeface="Arial" panose="020B0604020202020204" pitchFamily="34" charset="0"/>
                <a:ea typeface="ＭＳ Ｐゴシック"/>
                <a:cs typeface="Arial" panose="020B0604020202020204" pitchFamily="34" charset="0"/>
              </a:rPr>
              <a:t>Using Simple Rules to Add Pages</a:t>
            </a:r>
          </a:p>
          <a:p>
            <a:pPr marL="914377" lvl="1" indent="-304792" defTabSz="914377">
              <a:spcBef>
                <a:spcPts val="1000"/>
              </a:spcBef>
              <a:buClr>
                <a:srgbClr val="656565"/>
              </a:buClr>
              <a:buFont typeface="Courier New" panose="02070309020205020404" pitchFamily="49" charset="0"/>
              <a:buChar char="o"/>
            </a:pPr>
            <a:r>
              <a:rPr lang="en-US" sz="1400">
                <a:solidFill>
                  <a:srgbClr val="656565"/>
                </a:solidFill>
                <a:latin typeface="Arial" panose="020B0604020202020204" pitchFamily="34" charset="0"/>
                <a:ea typeface="ＭＳ Ｐゴシック"/>
                <a:cs typeface="Arial" panose="020B0604020202020204" pitchFamily="34" charset="0"/>
              </a:rPr>
              <a:t>Adding Pages Manually</a:t>
            </a:r>
          </a:p>
        </p:txBody>
      </p:sp>
      <p:pic>
        <p:nvPicPr>
          <p:cNvPr id="3" name="Picture 2">
            <a:extLst>
              <a:ext uri="{FF2B5EF4-FFF2-40B4-BE49-F238E27FC236}">
                <a16:creationId xmlns:a16="http://schemas.microsoft.com/office/drawing/2014/main" id="{02196C79-9703-4BF3-B49E-D6729E3AE573}"/>
              </a:ext>
            </a:extLst>
          </p:cNvPr>
          <p:cNvPicPr>
            <a:picLocks/>
          </p:cNvPicPr>
          <p:nvPr/>
        </p:nvPicPr>
        <p:blipFill>
          <a:blip r:embed="rId2"/>
          <a:stretch>
            <a:fillRect/>
          </a:stretch>
        </p:blipFill>
        <p:spPr>
          <a:xfrm>
            <a:off x="5184363" y="1310973"/>
            <a:ext cx="6306197" cy="1975104"/>
          </a:xfrm>
          <a:prstGeom prst="rect">
            <a:avLst/>
          </a:prstGeom>
          <a:effectLst>
            <a:outerShdw blurRad="50800" dist="38100" dir="2700000" algn="tl" rotWithShape="0">
              <a:prstClr val="black">
                <a:alpha val="40000"/>
              </a:prstClr>
            </a:outerShdw>
          </a:effectLst>
        </p:spPr>
      </p:pic>
      <p:pic>
        <p:nvPicPr>
          <p:cNvPr id="4" name="Picture 3">
            <a:extLst>
              <a:ext uri="{FF2B5EF4-FFF2-40B4-BE49-F238E27FC236}">
                <a16:creationId xmlns:a16="http://schemas.microsoft.com/office/drawing/2014/main" id="{851792D4-33DB-4CFF-8B6D-EB7634721C1E}"/>
              </a:ext>
            </a:extLst>
          </p:cNvPr>
          <p:cNvPicPr>
            <a:picLocks noChangeAspect="1"/>
          </p:cNvPicPr>
          <p:nvPr/>
        </p:nvPicPr>
        <p:blipFill>
          <a:blip r:embed="rId3"/>
          <a:stretch>
            <a:fillRect/>
          </a:stretch>
        </p:blipFill>
        <p:spPr>
          <a:xfrm>
            <a:off x="5958593" y="3571925"/>
            <a:ext cx="4757737" cy="2852737"/>
          </a:xfrm>
          <a:prstGeom prst="rect">
            <a:avLst/>
          </a:prstGeom>
          <a:ln>
            <a:solidFill>
              <a:schemeClr val="bg1">
                <a:lumMod val="75000"/>
              </a:schemeClr>
            </a:solidFill>
          </a:ln>
          <a:effectLst>
            <a:outerShdw blurRad="50800" dist="38100" dir="2700000" algn="tl" rotWithShape="0">
              <a:prstClr val="black">
                <a:alpha val="40000"/>
              </a:prstClr>
            </a:outerShdw>
          </a:effectLst>
        </p:spPr>
      </p:pic>
      <p:sp>
        <p:nvSpPr>
          <p:cNvPr id="8" name="Oval 7">
            <a:extLst>
              <a:ext uri="{FF2B5EF4-FFF2-40B4-BE49-F238E27FC236}">
                <a16:creationId xmlns:a16="http://schemas.microsoft.com/office/drawing/2014/main" id="{C93956CB-ABD9-44C3-9BD0-52AF81B15647}"/>
              </a:ext>
            </a:extLst>
          </p:cNvPr>
          <p:cNvSpPr/>
          <p:nvPr/>
        </p:nvSpPr>
        <p:spPr>
          <a:xfrm>
            <a:off x="5922151" y="2046053"/>
            <a:ext cx="365760" cy="36576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cs typeface="Arial"/>
              </a:rPr>
              <a:t>1</a:t>
            </a:r>
            <a:endParaRPr lang="en-US" b="1"/>
          </a:p>
        </p:txBody>
      </p:sp>
      <p:sp>
        <p:nvSpPr>
          <p:cNvPr id="10" name="Oval 9">
            <a:extLst>
              <a:ext uri="{FF2B5EF4-FFF2-40B4-BE49-F238E27FC236}">
                <a16:creationId xmlns:a16="http://schemas.microsoft.com/office/drawing/2014/main" id="{F008EA45-7822-407A-AFA5-541A36C614CC}"/>
              </a:ext>
            </a:extLst>
          </p:cNvPr>
          <p:cNvSpPr/>
          <p:nvPr/>
        </p:nvSpPr>
        <p:spPr>
          <a:xfrm>
            <a:off x="5631216" y="4388520"/>
            <a:ext cx="365760" cy="36576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cs typeface="Arial"/>
              </a:rPr>
              <a:t>2</a:t>
            </a:r>
            <a:endParaRPr lang="en-US" b="1"/>
          </a:p>
        </p:txBody>
      </p:sp>
    </p:spTree>
    <p:extLst>
      <p:ext uri="{BB962C8B-B14F-4D97-AF65-F5344CB8AC3E}">
        <p14:creationId xmlns:p14="http://schemas.microsoft.com/office/powerpoint/2010/main" val="1565599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Picture 32">
            <a:extLst>
              <a:ext uri="{FF2B5EF4-FFF2-40B4-BE49-F238E27FC236}">
                <a16:creationId xmlns:a16="http://schemas.microsoft.com/office/drawing/2014/main" id="{55238209-B24A-AD42-B6D3-6703E73DEA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8550" y="1963614"/>
            <a:ext cx="2928548" cy="2928548"/>
          </a:xfrm>
          <a:prstGeom prst="rect">
            <a:avLst/>
          </a:prstGeom>
        </p:spPr>
      </p:pic>
      <p:sp>
        <p:nvSpPr>
          <p:cNvPr id="25" name="TextBox 24">
            <a:extLst>
              <a:ext uri="{FF2B5EF4-FFF2-40B4-BE49-F238E27FC236}">
                <a16:creationId xmlns:a16="http://schemas.microsoft.com/office/drawing/2014/main" id="{70E8EF47-1F06-454C-A4E4-B1A297BB06E5}"/>
              </a:ext>
            </a:extLst>
          </p:cNvPr>
          <p:cNvSpPr txBox="1"/>
          <p:nvPr/>
        </p:nvSpPr>
        <p:spPr>
          <a:xfrm>
            <a:off x="9037037" y="1643813"/>
            <a:ext cx="1996059" cy="461665"/>
          </a:xfrm>
          <a:prstGeom prst="rect">
            <a:avLst/>
          </a:prstGeom>
          <a:noFill/>
        </p:spPr>
        <p:txBody>
          <a:bodyPr wrap="none" rtlCol="0">
            <a:spAutoFit/>
          </a:bodyPr>
          <a:lstStyle/>
          <a:p>
            <a:pPr defTabSz="1219170">
              <a:defRPr/>
            </a:pPr>
            <a:r>
              <a:rPr lang="en-US" sz="2400" b="1" dirty="0">
                <a:solidFill>
                  <a:srgbClr val="009DDA"/>
                </a:solidFill>
                <a:latin typeface="Arial" panose="020B0604020202020204"/>
              </a:rPr>
              <a:t>SEO Priority</a:t>
            </a:r>
          </a:p>
        </p:txBody>
      </p:sp>
      <p:sp>
        <p:nvSpPr>
          <p:cNvPr id="29" name="TextBox 28">
            <a:extLst>
              <a:ext uri="{FF2B5EF4-FFF2-40B4-BE49-F238E27FC236}">
                <a16:creationId xmlns:a16="http://schemas.microsoft.com/office/drawing/2014/main" id="{88CD14CD-D93B-3049-9EE4-81CCA3C12CA7}"/>
              </a:ext>
            </a:extLst>
          </p:cNvPr>
          <p:cNvSpPr txBox="1"/>
          <p:nvPr/>
        </p:nvSpPr>
        <p:spPr>
          <a:xfrm>
            <a:off x="9761377" y="2226081"/>
            <a:ext cx="819455" cy="461665"/>
          </a:xfrm>
          <a:prstGeom prst="rect">
            <a:avLst/>
          </a:prstGeom>
          <a:noFill/>
        </p:spPr>
        <p:txBody>
          <a:bodyPr wrap="none" rtlCol="0">
            <a:spAutoFit/>
          </a:bodyPr>
          <a:lstStyle/>
          <a:p>
            <a:pPr defTabSz="1219170">
              <a:defRPr/>
            </a:pPr>
            <a:r>
              <a:rPr lang="en-US" sz="2400" dirty="0">
                <a:solidFill>
                  <a:srgbClr val="000000"/>
                </a:solidFill>
                <a:latin typeface="Arial" panose="020B0604020202020204"/>
              </a:rPr>
              <a:t>High</a:t>
            </a:r>
          </a:p>
        </p:txBody>
      </p:sp>
      <p:sp>
        <p:nvSpPr>
          <p:cNvPr id="35" name="TextBox 34">
            <a:extLst>
              <a:ext uri="{FF2B5EF4-FFF2-40B4-BE49-F238E27FC236}">
                <a16:creationId xmlns:a16="http://schemas.microsoft.com/office/drawing/2014/main" id="{0C4C15C2-837C-0F43-843A-C392E718B7CB}"/>
              </a:ext>
            </a:extLst>
          </p:cNvPr>
          <p:cNvSpPr txBox="1"/>
          <p:nvPr/>
        </p:nvSpPr>
        <p:spPr>
          <a:xfrm>
            <a:off x="9761376" y="4497612"/>
            <a:ext cx="750526" cy="461665"/>
          </a:xfrm>
          <a:prstGeom prst="rect">
            <a:avLst/>
          </a:prstGeom>
          <a:noFill/>
        </p:spPr>
        <p:txBody>
          <a:bodyPr wrap="none" rtlCol="0">
            <a:spAutoFit/>
          </a:bodyPr>
          <a:lstStyle/>
          <a:p>
            <a:pPr defTabSz="1219170">
              <a:defRPr/>
            </a:pPr>
            <a:r>
              <a:rPr lang="en-US" sz="2400" dirty="0">
                <a:solidFill>
                  <a:srgbClr val="000000"/>
                </a:solidFill>
                <a:latin typeface="Arial" panose="020B0604020202020204"/>
              </a:rPr>
              <a:t>Low</a:t>
            </a:r>
          </a:p>
        </p:txBody>
      </p:sp>
      <p:cxnSp>
        <p:nvCxnSpPr>
          <p:cNvPr id="34" name="Straight Arrow Connector 33">
            <a:extLst>
              <a:ext uri="{FF2B5EF4-FFF2-40B4-BE49-F238E27FC236}">
                <a16:creationId xmlns:a16="http://schemas.microsoft.com/office/drawing/2014/main" id="{6880F503-ED77-784C-BE2E-BE041C855B06}"/>
              </a:ext>
            </a:extLst>
          </p:cNvPr>
          <p:cNvCxnSpPr>
            <a:cxnSpLocks/>
          </p:cNvCxnSpPr>
          <p:nvPr/>
        </p:nvCxnSpPr>
        <p:spPr>
          <a:xfrm flipV="1">
            <a:off x="9613635" y="2350773"/>
            <a:ext cx="0" cy="2568993"/>
          </a:xfrm>
          <a:prstGeom prst="straightConnector1">
            <a:avLst/>
          </a:prstGeom>
          <a:ln w="28575">
            <a:solidFill>
              <a:srgbClr val="009DDA"/>
            </a:solidFill>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F0E1701F-E9EF-724F-B67B-1721EEDB7F4D}"/>
              </a:ext>
            </a:extLst>
          </p:cNvPr>
          <p:cNvSpPr txBox="1"/>
          <p:nvPr/>
        </p:nvSpPr>
        <p:spPr>
          <a:xfrm>
            <a:off x="2084856" y="5781224"/>
            <a:ext cx="8022288" cy="297454"/>
          </a:xfrm>
          <a:prstGeom prst="rect">
            <a:avLst/>
          </a:prstGeom>
          <a:noFill/>
        </p:spPr>
        <p:txBody>
          <a:bodyPr wrap="square" rtlCol="0">
            <a:spAutoFit/>
          </a:bodyPr>
          <a:lstStyle/>
          <a:p>
            <a:pPr lvl="0" algn="ctr">
              <a:defRPr/>
            </a:pPr>
            <a:r>
              <a:rPr lang="en-US" sz="1333" i="1" dirty="0">
                <a:solidFill>
                  <a:srgbClr val="000000"/>
                </a:solidFill>
              </a:rPr>
              <a:t>Keyword Priority focus’ Recommendations on your most important keywords</a:t>
            </a:r>
          </a:p>
        </p:txBody>
      </p:sp>
      <p:sp>
        <p:nvSpPr>
          <p:cNvPr id="13" name="Text Placeholder 4">
            <a:extLst>
              <a:ext uri="{FF2B5EF4-FFF2-40B4-BE49-F238E27FC236}">
                <a16:creationId xmlns:a16="http://schemas.microsoft.com/office/drawing/2014/main" id="{B1603241-0A5A-7F4C-9F97-258DC213A205}"/>
              </a:ext>
            </a:extLst>
          </p:cNvPr>
          <p:cNvSpPr txBox="1">
            <a:spLocks/>
          </p:cNvSpPr>
          <p:nvPr/>
        </p:nvSpPr>
        <p:spPr>
          <a:xfrm>
            <a:off x="522117" y="528920"/>
            <a:ext cx="11255791" cy="875153"/>
          </a:xfrm>
          <a:prstGeom prst="rect">
            <a:avLst/>
          </a:prstGeom>
        </p:spPr>
        <p:txBody>
          <a:bodyPr/>
          <a:lst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pPr marL="0" indent="0" defTabSz="914377">
              <a:spcBef>
                <a:spcPts val="1000"/>
              </a:spcBef>
              <a:buNone/>
              <a:defRPr/>
            </a:pPr>
            <a:r>
              <a:rPr lang="en-US" sz="2800" b="1" dirty="0">
                <a:solidFill>
                  <a:srgbClr val="000000"/>
                </a:solidFill>
                <a:latin typeface="Arial" panose="020B0604020202020204"/>
              </a:rPr>
              <a:t>IDENTIFY THE MOST IMPORTANT KEYWORDS FOR EACH PAGE</a:t>
            </a:r>
          </a:p>
        </p:txBody>
      </p:sp>
      <p:sp>
        <p:nvSpPr>
          <p:cNvPr id="7" name="Rectangle 6">
            <a:extLst>
              <a:ext uri="{FF2B5EF4-FFF2-40B4-BE49-F238E27FC236}">
                <a16:creationId xmlns:a16="http://schemas.microsoft.com/office/drawing/2014/main" id="{431245EE-D364-7642-A9F0-4BA6EAAC368A}"/>
              </a:ext>
            </a:extLst>
          </p:cNvPr>
          <p:cNvSpPr/>
          <p:nvPr/>
        </p:nvSpPr>
        <p:spPr>
          <a:xfrm>
            <a:off x="7285976" y="2528404"/>
            <a:ext cx="1897625" cy="2453312"/>
          </a:xfrm>
          <a:prstGeom prst="rect">
            <a:avLst/>
          </a:prstGeom>
          <a:solidFill>
            <a:srgbClr val="009D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Arial" panose="020B0604020202020204"/>
            </a:endParaRPr>
          </a:p>
        </p:txBody>
      </p:sp>
      <p:sp>
        <p:nvSpPr>
          <p:cNvPr id="10" name="Triangle 9">
            <a:extLst>
              <a:ext uri="{FF2B5EF4-FFF2-40B4-BE49-F238E27FC236}">
                <a16:creationId xmlns:a16="http://schemas.microsoft.com/office/drawing/2014/main" id="{439A46DB-2F13-8745-8C0D-D8B09F2126A5}"/>
              </a:ext>
            </a:extLst>
          </p:cNvPr>
          <p:cNvSpPr/>
          <p:nvPr/>
        </p:nvSpPr>
        <p:spPr>
          <a:xfrm>
            <a:off x="7008171" y="1791607"/>
            <a:ext cx="2453231" cy="853687"/>
          </a:xfrm>
          <a:prstGeom prst="triangle">
            <a:avLst/>
          </a:prstGeom>
          <a:solidFill>
            <a:srgbClr val="009D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defRPr/>
            </a:pPr>
            <a:endParaRPr lang="en-US" sz="2400">
              <a:solidFill>
                <a:srgbClr val="FFFFFF"/>
              </a:solidFill>
              <a:latin typeface="Arial" panose="020B0604020202020204"/>
            </a:endParaRPr>
          </a:p>
        </p:txBody>
      </p:sp>
      <p:sp>
        <p:nvSpPr>
          <p:cNvPr id="15" name="TextBox 14">
            <a:extLst>
              <a:ext uri="{FF2B5EF4-FFF2-40B4-BE49-F238E27FC236}">
                <a16:creationId xmlns:a16="http://schemas.microsoft.com/office/drawing/2014/main" id="{F73B0427-23AA-6B4C-A851-02FF73DC1073}"/>
              </a:ext>
            </a:extLst>
          </p:cNvPr>
          <p:cNvSpPr txBox="1"/>
          <p:nvPr/>
        </p:nvSpPr>
        <p:spPr>
          <a:xfrm>
            <a:off x="7476408" y="2505197"/>
            <a:ext cx="1516761" cy="2169825"/>
          </a:xfrm>
          <a:prstGeom prst="rect">
            <a:avLst/>
          </a:prstGeom>
          <a:noFill/>
          <a:ln w="19050">
            <a:noFill/>
          </a:ln>
        </p:spPr>
        <p:txBody>
          <a:bodyPr wrap="none" rtlCol="0">
            <a:spAutoFit/>
          </a:bodyPr>
          <a:lstStyle/>
          <a:p>
            <a:pPr algn="ctr" defTabSz="1219170">
              <a:lnSpc>
                <a:spcPts val="1787"/>
              </a:lnSpc>
              <a:defRPr/>
            </a:pPr>
            <a:r>
              <a:rPr lang="en-US" sz="1600" b="1" u="sng" dirty="0">
                <a:solidFill>
                  <a:srgbClr val="FFFFFF"/>
                </a:solidFill>
                <a:latin typeface="Arial" panose="020B0604020202020204"/>
              </a:rPr>
              <a:t>KEYWORD 1</a:t>
            </a:r>
          </a:p>
          <a:p>
            <a:pPr algn="ctr" defTabSz="1219170">
              <a:lnSpc>
                <a:spcPts val="1787"/>
              </a:lnSpc>
              <a:defRPr/>
            </a:pPr>
            <a:br>
              <a:rPr lang="en-US" sz="1600" b="1" dirty="0">
                <a:solidFill>
                  <a:srgbClr val="000000"/>
                </a:solidFill>
                <a:latin typeface="Arial" panose="020B0604020202020204"/>
              </a:rPr>
            </a:br>
            <a:r>
              <a:rPr lang="en-US" sz="1600" b="1" dirty="0">
                <a:solidFill>
                  <a:srgbClr val="009DDA">
                    <a:lumMod val="60000"/>
                    <a:lumOff val="40000"/>
                  </a:srgbClr>
                </a:solidFill>
                <a:latin typeface="Arial" panose="020B0604020202020204"/>
              </a:rPr>
              <a:t>KEYWORD 2</a:t>
            </a:r>
          </a:p>
          <a:p>
            <a:pPr algn="ctr" defTabSz="1219170">
              <a:lnSpc>
                <a:spcPts val="1787"/>
              </a:lnSpc>
              <a:defRPr/>
            </a:pPr>
            <a:endParaRPr lang="en-US" sz="1600" b="1" dirty="0">
              <a:solidFill>
                <a:srgbClr val="009DDA">
                  <a:lumMod val="60000"/>
                  <a:lumOff val="40000"/>
                </a:srgbClr>
              </a:solidFill>
              <a:latin typeface="Arial" panose="020B0604020202020204"/>
            </a:endParaRPr>
          </a:p>
          <a:p>
            <a:pPr algn="ctr" defTabSz="1219170">
              <a:lnSpc>
                <a:spcPts val="1787"/>
              </a:lnSpc>
              <a:defRPr/>
            </a:pPr>
            <a:r>
              <a:rPr lang="en-US" sz="1600" b="1" dirty="0">
                <a:solidFill>
                  <a:srgbClr val="009DDA">
                    <a:lumMod val="60000"/>
                    <a:lumOff val="40000"/>
                  </a:srgbClr>
                </a:solidFill>
                <a:latin typeface="Arial" panose="020B0604020202020204"/>
              </a:rPr>
              <a:t>KEYWORD 3</a:t>
            </a:r>
          </a:p>
          <a:p>
            <a:pPr algn="ctr" defTabSz="1219170">
              <a:lnSpc>
                <a:spcPts val="1787"/>
              </a:lnSpc>
              <a:defRPr/>
            </a:pPr>
            <a:endParaRPr lang="en-US" sz="1600" b="1" dirty="0">
              <a:solidFill>
                <a:srgbClr val="009DDA">
                  <a:lumMod val="60000"/>
                  <a:lumOff val="40000"/>
                </a:srgbClr>
              </a:solidFill>
              <a:latin typeface="Arial" panose="020B0604020202020204"/>
            </a:endParaRPr>
          </a:p>
          <a:p>
            <a:pPr algn="ctr" defTabSz="1219170">
              <a:lnSpc>
                <a:spcPts val="1787"/>
              </a:lnSpc>
              <a:defRPr/>
            </a:pPr>
            <a:r>
              <a:rPr lang="en-US" sz="1600" b="1" dirty="0">
                <a:solidFill>
                  <a:srgbClr val="009DDA">
                    <a:lumMod val="60000"/>
                    <a:lumOff val="40000"/>
                  </a:srgbClr>
                </a:solidFill>
                <a:latin typeface="Arial" panose="020B0604020202020204"/>
              </a:rPr>
              <a:t>KEYWORD 4</a:t>
            </a:r>
          </a:p>
          <a:p>
            <a:pPr algn="ctr" defTabSz="1219170">
              <a:lnSpc>
                <a:spcPts val="1787"/>
              </a:lnSpc>
              <a:defRPr/>
            </a:pPr>
            <a:endParaRPr lang="en-US" sz="1600" b="1" dirty="0">
              <a:solidFill>
                <a:srgbClr val="009DDA">
                  <a:lumMod val="60000"/>
                  <a:lumOff val="40000"/>
                </a:srgbClr>
              </a:solidFill>
              <a:latin typeface="Arial" panose="020B0604020202020204"/>
            </a:endParaRPr>
          </a:p>
          <a:p>
            <a:pPr algn="ctr" defTabSz="1219170">
              <a:lnSpc>
                <a:spcPts val="1787"/>
              </a:lnSpc>
              <a:defRPr/>
            </a:pPr>
            <a:r>
              <a:rPr lang="en-US" sz="1600" b="1" dirty="0">
                <a:solidFill>
                  <a:srgbClr val="009DDA">
                    <a:lumMod val="60000"/>
                    <a:lumOff val="40000"/>
                  </a:srgbClr>
                </a:solidFill>
                <a:latin typeface="Arial" panose="020B0604020202020204"/>
              </a:rPr>
              <a:t>KEYWORD …</a:t>
            </a:r>
          </a:p>
        </p:txBody>
      </p:sp>
      <p:sp>
        <p:nvSpPr>
          <p:cNvPr id="32" name="TextBox 31">
            <a:extLst>
              <a:ext uri="{FF2B5EF4-FFF2-40B4-BE49-F238E27FC236}">
                <a16:creationId xmlns:a16="http://schemas.microsoft.com/office/drawing/2014/main" id="{A108EC46-AC15-5A4B-BBB3-FC532F42C304}"/>
              </a:ext>
            </a:extLst>
          </p:cNvPr>
          <p:cNvSpPr txBox="1"/>
          <p:nvPr/>
        </p:nvSpPr>
        <p:spPr>
          <a:xfrm>
            <a:off x="1961164" y="3355110"/>
            <a:ext cx="1603323" cy="461665"/>
          </a:xfrm>
          <a:prstGeom prst="rect">
            <a:avLst/>
          </a:prstGeom>
          <a:noFill/>
          <a:ln w="19050">
            <a:noFill/>
          </a:ln>
        </p:spPr>
        <p:txBody>
          <a:bodyPr wrap="none" rtlCol="0">
            <a:spAutoFit/>
          </a:bodyPr>
          <a:lstStyle/>
          <a:p>
            <a:pPr algn="ctr" defTabSz="1219170">
              <a:defRPr/>
            </a:pPr>
            <a:r>
              <a:rPr lang="en-US" sz="2400" b="1" dirty="0">
                <a:solidFill>
                  <a:srgbClr val="009DDA"/>
                </a:solidFill>
                <a:latin typeface="Arial" panose="020B0604020202020204"/>
              </a:rPr>
              <a:t>One Page</a:t>
            </a:r>
          </a:p>
        </p:txBody>
      </p:sp>
      <p:cxnSp>
        <p:nvCxnSpPr>
          <p:cNvPr id="21" name="Straight Connector 20">
            <a:extLst>
              <a:ext uri="{FF2B5EF4-FFF2-40B4-BE49-F238E27FC236}">
                <a16:creationId xmlns:a16="http://schemas.microsoft.com/office/drawing/2014/main" id="{2F5B7F17-A8AD-B84A-BA8D-FCD571B66B2D}"/>
              </a:ext>
            </a:extLst>
          </p:cNvPr>
          <p:cNvCxnSpPr/>
          <p:nvPr/>
        </p:nvCxnSpPr>
        <p:spPr>
          <a:xfrm>
            <a:off x="2738106" y="5246889"/>
            <a:ext cx="5496681" cy="0"/>
          </a:xfrm>
          <a:prstGeom prst="line">
            <a:avLst/>
          </a:prstGeom>
          <a:ln>
            <a:solidFill>
              <a:srgbClr val="009DDA"/>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CB82FCF-536B-1A4D-A9C6-A9C21AC0F305}"/>
              </a:ext>
            </a:extLst>
          </p:cNvPr>
          <p:cNvCxnSpPr/>
          <p:nvPr/>
        </p:nvCxnSpPr>
        <p:spPr>
          <a:xfrm flipV="1">
            <a:off x="8234785" y="4628855"/>
            <a:ext cx="0" cy="617501"/>
          </a:xfrm>
          <a:prstGeom prst="line">
            <a:avLst/>
          </a:prstGeom>
          <a:ln>
            <a:solidFill>
              <a:srgbClr val="009DDA"/>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FEC8CBCB-BB36-9847-ACBB-758A80EF52E9}"/>
              </a:ext>
            </a:extLst>
          </p:cNvPr>
          <p:cNvCxnSpPr>
            <a:cxnSpLocks/>
          </p:cNvCxnSpPr>
          <p:nvPr/>
        </p:nvCxnSpPr>
        <p:spPr>
          <a:xfrm flipV="1">
            <a:off x="2738105" y="4482641"/>
            <a:ext cx="0" cy="764248"/>
          </a:xfrm>
          <a:prstGeom prst="line">
            <a:avLst/>
          </a:prstGeom>
          <a:ln>
            <a:solidFill>
              <a:srgbClr val="009DDA"/>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3390A09E-885C-C043-8332-67F06066287D}"/>
              </a:ext>
            </a:extLst>
          </p:cNvPr>
          <p:cNvSpPr txBox="1"/>
          <p:nvPr/>
        </p:nvSpPr>
        <p:spPr>
          <a:xfrm>
            <a:off x="4227098" y="4743114"/>
            <a:ext cx="2816797" cy="338554"/>
          </a:xfrm>
          <a:prstGeom prst="rect">
            <a:avLst/>
          </a:prstGeom>
          <a:noFill/>
        </p:spPr>
        <p:txBody>
          <a:bodyPr wrap="none" rtlCol="0">
            <a:spAutoFit/>
          </a:bodyPr>
          <a:lstStyle/>
          <a:p>
            <a:pPr defTabSz="1219170">
              <a:defRPr/>
            </a:pPr>
            <a:r>
              <a:rPr lang="en-US" sz="1600" dirty="0">
                <a:solidFill>
                  <a:srgbClr val="000000"/>
                </a:solidFill>
                <a:latin typeface="Arial" panose="020B0604020202020204"/>
              </a:rPr>
              <a:t>Keywords paired with a page</a:t>
            </a:r>
          </a:p>
        </p:txBody>
      </p:sp>
    </p:spTree>
    <p:extLst>
      <p:ext uri="{BB962C8B-B14F-4D97-AF65-F5344CB8AC3E}">
        <p14:creationId xmlns:p14="http://schemas.microsoft.com/office/powerpoint/2010/main" val="334462291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33515" y="329028"/>
            <a:ext cx="11190973" cy="650240"/>
          </a:xfrm>
          <a:prstGeom prst="rect">
            <a:avLst/>
          </a:prstGeom>
          <a:noFill/>
        </p:spPr>
        <p:txBody>
          <a:bodyPr wrap="square" rtlCol="0" anchor="ctr">
            <a:noAutofit/>
          </a:bodyPr>
          <a:lstStyle/>
          <a:p>
            <a:pPr defTabSz="914377"/>
            <a:r>
              <a:rPr lang="en-US" sz="3200" b="1" dirty="0">
                <a:solidFill>
                  <a:srgbClr val="000000"/>
                </a:solidFill>
                <a:latin typeface="Arial" panose="020B0604020202020204" pitchFamily="34" charset="0"/>
                <a:cs typeface="Arial" panose="020B0604020202020204" pitchFamily="34" charset="0"/>
              </a:rPr>
              <a:t>EDITING KEYWORD PRIORITY</a:t>
            </a:r>
          </a:p>
        </p:txBody>
      </p:sp>
      <p:sp>
        <p:nvSpPr>
          <p:cNvPr id="7" name="TextBox 6"/>
          <p:cNvSpPr txBox="1"/>
          <p:nvPr/>
        </p:nvSpPr>
        <p:spPr>
          <a:xfrm>
            <a:off x="562054" y="1528617"/>
            <a:ext cx="4587127" cy="4707499"/>
          </a:xfrm>
          <a:prstGeom prst="rect">
            <a:avLst/>
          </a:prstGeom>
          <a:noFill/>
        </p:spPr>
        <p:txBody>
          <a:bodyPr wrap="square" rtlCol="0">
            <a:noAutofit/>
          </a:bodyPr>
          <a:lstStyle/>
          <a:p>
            <a:pPr defTabSz="914377">
              <a:spcBef>
                <a:spcPts val="1000"/>
              </a:spcBef>
              <a:buClr>
                <a:srgbClr val="656565"/>
              </a:buClr>
            </a:pPr>
            <a:r>
              <a:rPr lang="en-US" b="1" dirty="0">
                <a:solidFill>
                  <a:srgbClr val="009DDA"/>
                </a:solidFill>
                <a:latin typeface="Arial" panose="020B0604020202020204" pitchFamily="34" charset="0"/>
                <a:ea typeface="ＭＳ Ｐゴシック"/>
                <a:cs typeface="Arial" panose="020B0604020202020204" pitchFamily="34" charset="0"/>
              </a:rPr>
              <a:t>In Actions </a:t>
            </a:r>
            <a:r>
              <a:rPr lang="en-US" b="1" dirty="0">
                <a:solidFill>
                  <a:srgbClr val="009DDA"/>
                </a:solidFill>
                <a:latin typeface="Arial" panose="020B0604020202020204" pitchFamily="34" charset="0"/>
                <a:ea typeface="ＭＳ Ｐゴシック"/>
                <a:cs typeface="Arial" panose="020B0604020202020204" pitchFamily="34" charset="0"/>
                <a:sym typeface="Wingdings" panose="05000000000000000000" pitchFamily="2" charset="2"/>
              </a:rPr>
              <a:t> Recommendations</a:t>
            </a:r>
            <a:r>
              <a:rPr lang="en-US" b="1" dirty="0">
                <a:solidFill>
                  <a:srgbClr val="009DDA"/>
                </a:solidFill>
                <a:latin typeface="Arial" panose="020B0604020202020204" pitchFamily="34" charset="0"/>
                <a:ea typeface="ＭＳ Ｐゴシック"/>
                <a:cs typeface="Arial" panose="020B0604020202020204" pitchFamily="34" charset="0"/>
              </a:rPr>
              <a:t>…</a:t>
            </a:r>
          </a:p>
          <a:p>
            <a:pPr defTabSz="914377">
              <a:spcBef>
                <a:spcPts val="1000"/>
              </a:spcBef>
              <a:buClr>
                <a:srgbClr val="656565"/>
              </a:buClr>
            </a:pPr>
            <a:endParaRPr lang="en-US" b="1" dirty="0">
              <a:solidFill>
                <a:srgbClr val="009DDA"/>
              </a:solidFill>
              <a:latin typeface="Arial" panose="020B0604020202020204" pitchFamily="34" charset="0"/>
              <a:ea typeface="ＭＳ Ｐゴシック"/>
              <a:cs typeface="Arial" panose="020B0604020202020204" pitchFamily="34" charset="0"/>
            </a:endParaRPr>
          </a:p>
          <a:p>
            <a:pPr marL="304792" indent="-304792" defTabSz="914377">
              <a:spcBef>
                <a:spcPts val="1000"/>
              </a:spcBef>
              <a:buClr>
                <a:srgbClr val="656565"/>
              </a:buClr>
              <a:buFont typeface="+mj-lt"/>
              <a:buAutoNum type="arabicPeriod"/>
            </a:pPr>
            <a:r>
              <a:rPr lang="en-US" sz="1600" dirty="0">
                <a:solidFill>
                  <a:srgbClr val="808080"/>
                </a:solidFill>
                <a:latin typeface="Arial" panose="020B0604020202020204" pitchFamily="34" charset="0"/>
                <a:ea typeface="ＭＳ Ｐゴシック"/>
                <a:cs typeface="Arial" panose="020B0604020202020204" pitchFamily="34" charset="0"/>
              </a:rPr>
              <a:t>Click the arrow to reveal the keywords mapped to the page</a:t>
            </a:r>
          </a:p>
          <a:p>
            <a:pPr marL="304792" indent="-304792" defTabSz="914377">
              <a:spcBef>
                <a:spcPts val="1000"/>
              </a:spcBef>
              <a:buClr>
                <a:srgbClr val="656565"/>
              </a:buClr>
              <a:buFont typeface="+mj-lt"/>
              <a:buAutoNum type="arabicPeriod"/>
            </a:pPr>
            <a:r>
              <a:rPr lang="en-US" sz="1600" dirty="0">
                <a:solidFill>
                  <a:srgbClr val="808080"/>
                </a:solidFill>
                <a:latin typeface="Arial" panose="020B0604020202020204" pitchFamily="34" charset="0"/>
                <a:ea typeface="ＭＳ Ｐゴシック"/>
                <a:cs typeface="Arial" panose="020B0604020202020204" pitchFamily="34" charset="0"/>
              </a:rPr>
              <a:t>Select Edit Keywords</a:t>
            </a:r>
          </a:p>
          <a:p>
            <a:pPr marL="304792" indent="-304792" defTabSz="914377">
              <a:spcBef>
                <a:spcPts val="1000"/>
              </a:spcBef>
              <a:buClr>
                <a:srgbClr val="656565"/>
              </a:buClr>
              <a:buFont typeface="+mj-lt"/>
              <a:buAutoNum type="arabicPeriod"/>
            </a:pPr>
            <a:r>
              <a:rPr lang="en-US" sz="1600" dirty="0">
                <a:solidFill>
                  <a:srgbClr val="808080"/>
                </a:solidFill>
                <a:latin typeface="Arial" panose="020B0604020202020204" pitchFamily="34" charset="0"/>
                <a:ea typeface="ＭＳ Ｐゴシック"/>
                <a:cs typeface="Arial" panose="020B0604020202020204" pitchFamily="34" charset="0"/>
              </a:rPr>
              <a:t>Drag your priority keywords into place considering the following:</a:t>
            </a:r>
          </a:p>
          <a:p>
            <a:pPr marL="808533" lvl="1" indent="-304792" defTabSz="914377">
              <a:spcBef>
                <a:spcPts val="1000"/>
              </a:spcBef>
              <a:buClr>
                <a:srgbClr val="656565"/>
              </a:buClr>
              <a:buFont typeface="Courier New" panose="02070309020205020404" pitchFamily="49" charset="0"/>
              <a:buChar char="o"/>
            </a:pPr>
            <a:r>
              <a:rPr lang="en-US" sz="1400" dirty="0">
                <a:solidFill>
                  <a:srgbClr val="808080"/>
                </a:solidFill>
                <a:latin typeface="Arial" panose="020B0604020202020204" pitchFamily="34" charset="0"/>
                <a:ea typeface="ＭＳ Ｐゴシック"/>
                <a:cs typeface="Arial" panose="020B0604020202020204" pitchFamily="34" charset="0"/>
              </a:rPr>
              <a:t>Keyword Intent</a:t>
            </a:r>
          </a:p>
          <a:p>
            <a:pPr marL="808533" lvl="1" indent="-304792" defTabSz="914377">
              <a:spcBef>
                <a:spcPts val="1000"/>
              </a:spcBef>
              <a:buClr>
                <a:srgbClr val="656565"/>
              </a:buClr>
              <a:buFont typeface="Courier New" panose="02070309020205020404" pitchFamily="49" charset="0"/>
              <a:buChar char="o"/>
            </a:pPr>
            <a:r>
              <a:rPr lang="en-US" sz="1400" dirty="0">
                <a:solidFill>
                  <a:srgbClr val="808080"/>
                </a:solidFill>
                <a:latin typeface="Arial" panose="020B0604020202020204" pitchFamily="34" charset="0"/>
                <a:ea typeface="ＭＳ Ｐゴシック"/>
                <a:cs typeface="Arial" panose="020B0604020202020204" pitchFamily="34" charset="0"/>
              </a:rPr>
              <a:t>Current Rank</a:t>
            </a:r>
          </a:p>
          <a:p>
            <a:pPr marL="808533" lvl="1" indent="-304792" defTabSz="914377">
              <a:spcBef>
                <a:spcPts val="1000"/>
              </a:spcBef>
              <a:buClr>
                <a:srgbClr val="656565"/>
              </a:buClr>
              <a:buFont typeface="Courier New" panose="02070309020205020404" pitchFamily="49" charset="0"/>
              <a:buChar char="o"/>
            </a:pPr>
            <a:r>
              <a:rPr lang="en-US" sz="1400" dirty="0">
                <a:solidFill>
                  <a:srgbClr val="808080"/>
                </a:solidFill>
                <a:latin typeface="Arial" panose="020B0604020202020204" pitchFamily="34" charset="0"/>
                <a:ea typeface="ＭＳ Ｐゴシック"/>
                <a:cs typeface="Arial" panose="020B0604020202020204" pitchFamily="34" charset="0"/>
              </a:rPr>
              <a:t>Search Volume</a:t>
            </a:r>
          </a:p>
        </p:txBody>
      </p:sp>
      <p:pic>
        <p:nvPicPr>
          <p:cNvPr id="2" name="Picture 1">
            <a:extLst>
              <a:ext uri="{FF2B5EF4-FFF2-40B4-BE49-F238E27FC236}">
                <a16:creationId xmlns:a16="http://schemas.microsoft.com/office/drawing/2014/main" id="{D6F9835A-FD7F-46A2-902E-81692E2EA683}"/>
              </a:ext>
            </a:extLst>
          </p:cNvPr>
          <p:cNvPicPr>
            <a:picLocks/>
          </p:cNvPicPr>
          <p:nvPr/>
        </p:nvPicPr>
        <p:blipFill>
          <a:blip r:embed="rId3"/>
          <a:stretch>
            <a:fillRect/>
          </a:stretch>
        </p:blipFill>
        <p:spPr>
          <a:xfrm>
            <a:off x="5477559" y="1170030"/>
            <a:ext cx="6163056" cy="2397745"/>
          </a:xfrm>
          <a:prstGeom prst="rect">
            <a:avLst/>
          </a:prstGeom>
          <a:ln>
            <a:noFill/>
          </a:ln>
          <a:effectLst>
            <a:outerShdw blurRad="50800" dist="38100" dir="2700000" algn="tl" rotWithShape="0">
              <a:prstClr val="black">
                <a:alpha val="40000"/>
              </a:prstClr>
            </a:outerShdw>
          </a:effectLst>
        </p:spPr>
      </p:pic>
      <p:pic>
        <p:nvPicPr>
          <p:cNvPr id="4" name="Picture 3">
            <a:extLst>
              <a:ext uri="{FF2B5EF4-FFF2-40B4-BE49-F238E27FC236}">
                <a16:creationId xmlns:a16="http://schemas.microsoft.com/office/drawing/2014/main" id="{87A0E3D7-51C2-4C10-98B4-5301299E4B56}"/>
              </a:ext>
            </a:extLst>
          </p:cNvPr>
          <p:cNvPicPr>
            <a:picLocks/>
          </p:cNvPicPr>
          <p:nvPr/>
        </p:nvPicPr>
        <p:blipFill>
          <a:blip r:embed="rId4"/>
          <a:stretch>
            <a:fillRect/>
          </a:stretch>
        </p:blipFill>
        <p:spPr>
          <a:xfrm>
            <a:off x="5477559" y="3758537"/>
            <a:ext cx="6163056" cy="2584396"/>
          </a:xfrm>
          <a:prstGeom prst="rect">
            <a:avLst/>
          </a:prstGeom>
          <a:ln>
            <a:noFill/>
          </a:ln>
          <a:effectLst>
            <a:outerShdw blurRad="50800" dist="38100" dir="2700000" algn="tl" rotWithShape="0">
              <a:prstClr val="black">
                <a:alpha val="40000"/>
              </a:prstClr>
            </a:outerShdw>
          </a:effectLst>
        </p:spPr>
      </p:pic>
      <p:sp>
        <p:nvSpPr>
          <p:cNvPr id="12" name="Oval 11">
            <a:extLst>
              <a:ext uri="{FF2B5EF4-FFF2-40B4-BE49-F238E27FC236}">
                <a16:creationId xmlns:a16="http://schemas.microsoft.com/office/drawing/2014/main" id="{8A416219-A9C5-4A03-A4BE-91AE328F9088}"/>
              </a:ext>
            </a:extLst>
          </p:cNvPr>
          <p:cNvSpPr/>
          <p:nvPr/>
        </p:nvSpPr>
        <p:spPr>
          <a:xfrm>
            <a:off x="5384401" y="1634341"/>
            <a:ext cx="365760" cy="36576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cs typeface="Arial"/>
              </a:rPr>
              <a:t>1</a:t>
            </a:r>
            <a:endParaRPr lang="en-US" b="1"/>
          </a:p>
        </p:txBody>
      </p:sp>
      <p:sp>
        <p:nvSpPr>
          <p:cNvPr id="16" name="Oval 15">
            <a:extLst>
              <a:ext uri="{FF2B5EF4-FFF2-40B4-BE49-F238E27FC236}">
                <a16:creationId xmlns:a16="http://schemas.microsoft.com/office/drawing/2014/main" id="{4BA59E1C-3723-473E-B687-6FE9CA30A9C7}"/>
              </a:ext>
            </a:extLst>
          </p:cNvPr>
          <p:cNvSpPr/>
          <p:nvPr/>
        </p:nvSpPr>
        <p:spPr>
          <a:xfrm>
            <a:off x="9954531" y="2902603"/>
            <a:ext cx="365760" cy="36576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cs typeface="Arial"/>
              </a:rPr>
              <a:t>2</a:t>
            </a:r>
            <a:endParaRPr lang="en-US" b="1"/>
          </a:p>
        </p:txBody>
      </p:sp>
      <p:sp>
        <p:nvSpPr>
          <p:cNvPr id="17" name="Oval 16">
            <a:extLst>
              <a:ext uri="{FF2B5EF4-FFF2-40B4-BE49-F238E27FC236}">
                <a16:creationId xmlns:a16="http://schemas.microsoft.com/office/drawing/2014/main" id="{018A01AC-045E-4527-B0A2-6B31C4CD66F8}"/>
              </a:ext>
            </a:extLst>
          </p:cNvPr>
          <p:cNvSpPr/>
          <p:nvPr/>
        </p:nvSpPr>
        <p:spPr>
          <a:xfrm>
            <a:off x="5477559" y="4708979"/>
            <a:ext cx="365760" cy="36576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a:t>3</a:t>
            </a:r>
          </a:p>
        </p:txBody>
      </p:sp>
    </p:spTree>
    <p:extLst>
      <p:ext uri="{BB962C8B-B14F-4D97-AF65-F5344CB8AC3E}">
        <p14:creationId xmlns:p14="http://schemas.microsoft.com/office/powerpoint/2010/main" val="8528115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437</Words>
  <Application>Microsoft Office PowerPoint</Application>
  <PresentationFormat>Widescreen</PresentationFormat>
  <Paragraphs>67</Paragraphs>
  <Slides>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Courier New</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Nibir Kader</dc:creator>
  <cp:lastModifiedBy>Nibir Kader</cp:lastModifiedBy>
  <cp:revision>1</cp:revision>
  <dcterms:created xsi:type="dcterms:W3CDTF">2021-08-26T23:09:29Z</dcterms:created>
  <dcterms:modified xsi:type="dcterms:W3CDTF">2025-01-29T06:32:18Z</dcterms:modified>
</cp:coreProperties>
</file>